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3.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4"/>
    <p:sldMasterId id="2147483707" r:id="rId5"/>
    <p:sldMasterId id="2147483780" r:id="rId6"/>
    <p:sldMasterId id="2147483818" r:id="rId7"/>
  </p:sldMasterIdLst>
  <p:notesMasterIdLst>
    <p:notesMasterId r:id="rId20"/>
  </p:notesMasterIdLst>
  <p:sldIdLst>
    <p:sldId id="256" r:id="rId8"/>
    <p:sldId id="257" r:id="rId9"/>
    <p:sldId id="258" r:id="rId10"/>
    <p:sldId id="259" r:id="rId11"/>
    <p:sldId id="260" r:id="rId12"/>
    <p:sldId id="261" r:id="rId13"/>
    <p:sldId id="266" r:id="rId14"/>
    <p:sldId id="267" r:id="rId15"/>
    <p:sldId id="262" r:id="rId16"/>
    <p:sldId id="263" r:id="rId17"/>
    <p:sldId id="264" r:id="rId18"/>
    <p:sldId id="26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ggy L. Weih" initials="PW" lastIdx="1" clrIdx="0">
    <p:extLst>
      <p:ext uri="{19B8F6BF-5375-455C-9EA6-DF929625EA0E}">
        <p15:presenceInfo xmlns:p15="http://schemas.microsoft.com/office/powerpoint/2012/main" userId="S::weihp@act.org::dcca3bde-a807-407b-9491-2da001e5811f" providerId="AD"/>
      </p:ext>
    </p:extLst>
  </p:cmAuthor>
  <p:cmAuthor id="2" name="Jennifer Huedepohl" initials="JH" lastIdx="2" clrIdx="1">
    <p:extLst>
      <p:ext uri="{19B8F6BF-5375-455C-9EA6-DF929625EA0E}">
        <p15:presenceInfo xmlns:p15="http://schemas.microsoft.com/office/powerpoint/2012/main" userId="S::huedepoj@act.org::2c6345ae-c417-4da7-a2c5-c94fe30e7f76" providerId="AD"/>
      </p:ext>
    </p:extLst>
  </p:cmAuthor>
  <p:cmAuthor id="3" name="Jeremy W. Fletcher" initials="JF" lastIdx="3" clrIdx="2">
    <p:extLst>
      <p:ext uri="{19B8F6BF-5375-455C-9EA6-DF929625EA0E}">
        <p15:presenceInfo xmlns:p15="http://schemas.microsoft.com/office/powerpoint/2012/main" userId="S::fletchej@act.org::cd6e781e-68bd-4adc-9ac2-ba8f53fa68f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E4558C-D774-474D-B02E-BF1731C7403B}" v="22" dt="2021-06-02T19:23:21.489"/>
    <p1510:client id="{177EEDD6-F643-86AE-A053-B1C3A81BAE84}" v="1" dt="2021-06-02T19:23:56.531"/>
    <p1510:client id="{4068C391-FAB8-C552-09E6-ABA7DBA9CAE5}" v="1" dt="2021-06-21T17:10:37.303"/>
    <p1510:client id="{69B447BF-5A3D-916E-5E8B-07471A49EEEA}" v="1" dt="2021-06-14T14:38:54.467"/>
    <p1510:client id="{BF4F9B11-00A4-BA02-B3EE-6133AC1997A8}" v="4" dt="2021-06-11T22:28:03.553"/>
    <p1510:client id="{D2C156EF-4AA1-841F-65E2-7FA8C29AA854}" v="2" dt="2021-06-15T20:15:37.839"/>
    <p1510:client id="{E6814656-3B7C-CDDD-A3BB-6C9B0E711874}" v="6" dt="2021-06-21T17:18:51.5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40" autoAdjust="0"/>
    <p:restoredTop sz="60701" autoAdjust="0"/>
  </p:normalViewPr>
  <p:slideViewPr>
    <p:cSldViewPr snapToGrid="0">
      <p:cViewPr varScale="1">
        <p:scale>
          <a:sx n="83" d="100"/>
          <a:sy n="83" d="100"/>
        </p:scale>
        <p:origin x="266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fer Huedepohl" userId="2c6345ae-c417-4da7-a2c5-c94fe30e7f76" providerId="ADAL" clId="{0AE4558C-D774-474D-B02E-BF1731C7403B}"/>
    <pc:docChg chg="custSel modSld">
      <pc:chgData name="Jennifer Huedepohl" userId="2c6345ae-c417-4da7-a2c5-c94fe30e7f76" providerId="ADAL" clId="{0AE4558C-D774-474D-B02E-BF1731C7403B}" dt="2021-06-02T19:23:21.487" v="45" actId="113"/>
      <pc:docMkLst>
        <pc:docMk/>
      </pc:docMkLst>
      <pc:sldChg chg="modSp mod modAnim">
        <pc:chgData name="Jennifer Huedepohl" userId="2c6345ae-c417-4da7-a2c5-c94fe30e7f76" providerId="ADAL" clId="{0AE4558C-D774-474D-B02E-BF1731C7403B}" dt="2021-06-02T19:21:24.688" v="19"/>
        <pc:sldMkLst>
          <pc:docMk/>
          <pc:sldMk cId="1491770255" sldId="259"/>
        </pc:sldMkLst>
        <pc:spChg chg="mod">
          <ac:chgData name="Jennifer Huedepohl" userId="2c6345ae-c417-4da7-a2c5-c94fe30e7f76" providerId="ADAL" clId="{0AE4558C-D774-474D-B02E-BF1731C7403B}" dt="2021-06-02T19:17:42.123" v="17" actId="113"/>
          <ac:spMkLst>
            <pc:docMk/>
            <pc:sldMk cId="1491770255" sldId="259"/>
            <ac:spMk id="5" creationId="{00000000-0000-0000-0000-000000000000}"/>
          </ac:spMkLst>
        </pc:spChg>
        <pc:spChg chg="mod">
          <ac:chgData name="Jennifer Huedepohl" userId="2c6345ae-c417-4da7-a2c5-c94fe30e7f76" providerId="ADAL" clId="{0AE4558C-D774-474D-B02E-BF1731C7403B}" dt="2021-06-02T19:14:40.425" v="13" actId="1076"/>
          <ac:spMkLst>
            <pc:docMk/>
            <pc:sldMk cId="1491770255" sldId="259"/>
            <ac:spMk id="7" creationId="{00000000-0000-0000-0000-000000000000}"/>
          </ac:spMkLst>
        </pc:spChg>
      </pc:sldChg>
      <pc:sldChg chg="modSp mod modAnim">
        <pc:chgData name="Jennifer Huedepohl" userId="2c6345ae-c417-4da7-a2c5-c94fe30e7f76" providerId="ADAL" clId="{0AE4558C-D774-474D-B02E-BF1731C7403B}" dt="2021-06-02T19:22:35.462" v="33"/>
        <pc:sldMkLst>
          <pc:docMk/>
          <pc:sldMk cId="3219401019" sldId="260"/>
        </pc:sldMkLst>
        <pc:spChg chg="mod">
          <ac:chgData name="Jennifer Huedepohl" userId="2c6345ae-c417-4da7-a2c5-c94fe30e7f76" providerId="ADAL" clId="{0AE4558C-D774-474D-B02E-BF1731C7403B}" dt="2021-06-02T19:22:11.587" v="30" actId="692"/>
          <ac:spMkLst>
            <pc:docMk/>
            <pc:sldMk cId="3219401019" sldId="260"/>
            <ac:spMk id="7" creationId="{00000000-0000-0000-0000-000000000000}"/>
          </ac:spMkLst>
        </pc:spChg>
        <pc:picChg chg="mod">
          <ac:chgData name="Jennifer Huedepohl" userId="2c6345ae-c417-4da7-a2c5-c94fe30e7f76" providerId="ADAL" clId="{0AE4558C-D774-474D-B02E-BF1731C7403B}" dt="2021-06-02T19:21:55.684" v="21" actId="1076"/>
          <ac:picMkLst>
            <pc:docMk/>
            <pc:sldMk cId="3219401019" sldId="260"/>
            <ac:picMk id="2050" creationId="{00000000-0000-0000-0000-000000000000}"/>
          </ac:picMkLst>
        </pc:picChg>
      </pc:sldChg>
      <pc:sldChg chg="modSp mod modAnim">
        <pc:chgData name="Jennifer Huedepohl" userId="2c6345ae-c417-4da7-a2c5-c94fe30e7f76" providerId="ADAL" clId="{0AE4558C-D774-474D-B02E-BF1731C7403B}" dt="2021-06-02T19:23:21.487" v="45" actId="113"/>
        <pc:sldMkLst>
          <pc:docMk/>
          <pc:sldMk cId="675105124" sldId="261"/>
        </pc:sldMkLst>
        <pc:spChg chg="mod">
          <ac:chgData name="Jennifer Huedepohl" userId="2c6345ae-c417-4da7-a2c5-c94fe30e7f76" providerId="ADAL" clId="{0AE4558C-D774-474D-B02E-BF1731C7403B}" dt="2021-06-02T19:23:21.487" v="45" actId="113"/>
          <ac:spMkLst>
            <pc:docMk/>
            <pc:sldMk cId="675105124" sldId="261"/>
            <ac:spMk id="6" creationId="{00000000-0000-0000-0000-000000000000}"/>
          </ac:spMkLst>
        </pc:spChg>
      </pc:sldChg>
      <pc:sldChg chg="addSp delSp modSp mod addCm modCm">
        <pc:chgData name="Jennifer Huedepohl" userId="2c6345ae-c417-4da7-a2c5-c94fe30e7f76" providerId="ADAL" clId="{0AE4558C-D774-474D-B02E-BF1731C7403B}" dt="2021-06-02T19:08:49.679" v="8"/>
        <pc:sldMkLst>
          <pc:docMk/>
          <pc:sldMk cId="3874922405" sldId="264"/>
        </pc:sldMkLst>
        <pc:spChg chg="del">
          <ac:chgData name="Jennifer Huedepohl" userId="2c6345ae-c417-4da7-a2c5-c94fe30e7f76" providerId="ADAL" clId="{0AE4558C-D774-474D-B02E-BF1731C7403B}" dt="2021-06-02T19:08:05.950" v="0" actId="478"/>
          <ac:spMkLst>
            <pc:docMk/>
            <pc:sldMk cId="3874922405" sldId="264"/>
            <ac:spMk id="2" creationId="{00000000-0000-0000-0000-000000000000}"/>
          </ac:spMkLst>
        </pc:spChg>
        <pc:spChg chg="add del mod">
          <ac:chgData name="Jennifer Huedepohl" userId="2c6345ae-c417-4da7-a2c5-c94fe30e7f76" providerId="ADAL" clId="{0AE4558C-D774-474D-B02E-BF1731C7403B}" dt="2021-06-02T19:08:11.143" v="4"/>
          <ac:spMkLst>
            <pc:docMk/>
            <pc:sldMk cId="3874922405" sldId="264"/>
            <ac:spMk id="3" creationId="{AC217EFF-54D7-41D8-A6BF-79ED4815BE1F}"/>
          </ac:spMkLst>
        </pc:spChg>
        <pc:spChg chg="add mod">
          <ac:chgData name="Jennifer Huedepohl" userId="2c6345ae-c417-4da7-a2c5-c94fe30e7f76" providerId="ADAL" clId="{0AE4558C-D774-474D-B02E-BF1731C7403B}" dt="2021-06-02T19:08:35.717" v="5"/>
          <ac:spMkLst>
            <pc:docMk/>
            <pc:sldMk cId="3874922405" sldId="264"/>
            <ac:spMk id="5" creationId="{BD28873E-B985-45E4-9740-92079865BCB8}"/>
          </ac:spMkLst>
        </pc:spChg>
      </pc:sldChg>
    </pc:docChg>
  </pc:docChgLst>
  <pc:docChgLst>
    <pc:chgData name="Jeremy W. Fletcher" userId="S::fletchej@act.org::cd6e781e-68bd-4adc-9ac2-ba8f53fa68f2" providerId="AD" clId="Web-{BF4F9B11-00A4-BA02-B3EE-6133AC1997A8}"/>
    <pc:docChg chg="modSld">
      <pc:chgData name="Jeremy W. Fletcher" userId="S::fletchej@act.org::cd6e781e-68bd-4adc-9ac2-ba8f53fa68f2" providerId="AD" clId="Web-{BF4F9B11-00A4-BA02-B3EE-6133AC1997A8}" dt="2021-06-11T22:28:03.553" v="4"/>
      <pc:docMkLst>
        <pc:docMk/>
      </pc:docMkLst>
      <pc:sldChg chg="modSp addCm">
        <pc:chgData name="Jeremy W. Fletcher" userId="S::fletchej@act.org::cd6e781e-68bd-4adc-9ac2-ba8f53fa68f2" providerId="AD" clId="Web-{BF4F9B11-00A4-BA02-B3EE-6133AC1997A8}" dt="2021-06-11T22:28:03.553" v="4"/>
        <pc:sldMkLst>
          <pc:docMk/>
          <pc:sldMk cId="3874922405" sldId="264"/>
        </pc:sldMkLst>
        <pc:spChg chg="mod">
          <ac:chgData name="Jeremy W. Fletcher" userId="S::fletchej@act.org::cd6e781e-68bd-4adc-9ac2-ba8f53fa68f2" providerId="AD" clId="Web-{BF4F9B11-00A4-BA02-B3EE-6133AC1997A8}" dt="2021-06-11T22:27:41.475" v="3" actId="20577"/>
          <ac:spMkLst>
            <pc:docMk/>
            <pc:sldMk cId="3874922405" sldId="264"/>
            <ac:spMk id="5" creationId="{BD28873E-B985-45E4-9740-92079865BCB8}"/>
          </ac:spMkLst>
        </pc:spChg>
      </pc:sldChg>
    </pc:docChg>
  </pc:docChgLst>
  <pc:docChgLst>
    <pc:chgData name="Jeremy W. Fletcher" userId="S::fletchej@act.org::cd6e781e-68bd-4adc-9ac2-ba8f53fa68f2" providerId="AD" clId="Web-{EC5A641E-DB49-24B6-CC2F-0782A1DE7F82}"/>
    <pc:docChg chg="modSld">
      <pc:chgData name="Jeremy W. Fletcher" userId="S::fletchej@act.org::cd6e781e-68bd-4adc-9ac2-ba8f53fa68f2" providerId="AD" clId="Web-{EC5A641E-DB49-24B6-CC2F-0782A1DE7F82}" dt="2021-05-25T19:47:14.644" v="3" actId="20577"/>
      <pc:docMkLst>
        <pc:docMk/>
      </pc:docMkLst>
      <pc:sldChg chg="modSp">
        <pc:chgData name="Jeremy W. Fletcher" userId="S::fletchej@act.org::cd6e781e-68bd-4adc-9ac2-ba8f53fa68f2" providerId="AD" clId="Web-{EC5A641E-DB49-24B6-CC2F-0782A1DE7F82}" dt="2021-05-25T19:47:14.644" v="3" actId="20577"/>
        <pc:sldMkLst>
          <pc:docMk/>
          <pc:sldMk cId="3874922405" sldId="264"/>
        </pc:sldMkLst>
        <pc:spChg chg="mod">
          <ac:chgData name="Jeremy W. Fletcher" userId="S::fletchej@act.org::cd6e781e-68bd-4adc-9ac2-ba8f53fa68f2" providerId="AD" clId="Web-{EC5A641E-DB49-24B6-CC2F-0782A1DE7F82}" dt="2021-05-25T19:47:14.644" v="3" actId="20577"/>
          <ac:spMkLst>
            <pc:docMk/>
            <pc:sldMk cId="3874922405" sldId="264"/>
            <ac:spMk id="2" creationId="{00000000-0000-0000-0000-000000000000}"/>
          </ac:spMkLst>
        </pc:spChg>
      </pc:sldChg>
    </pc:docChg>
  </pc:docChgLst>
  <pc:docChgLst>
    <pc:chgData name="Jeremy W. Fletcher" userId="S::fletchej@act.org::cd6e781e-68bd-4adc-9ac2-ba8f53fa68f2" providerId="AD" clId="Web-{D2C156EF-4AA1-841F-65E2-7FA8C29AA854}"/>
    <pc:docChg chg="">
      <pc:chgData name="Jeremy W. Fletcher" userId="S::fletchej@act.org::cd6e781e-68bd-4adc-9ac2-ba8f53fa68f2" providerId="AD" clId="Web-{D2C156EF-4AA1-841F-65E2-7FA8C29AA854}" dt="2021-06-15T20:15:37.839" v="1"/>
      <pc:docMkLst>
        <pc:docMk/>
      </pc:docMkLst>
      <pc:sldChg chg="addCm">
        <pc:chgData name="Jeremy W. Fletcher" userId="S::fletchej@act.org::cd6e781e-68bd-4adc-9ac2-ba8f53fa68f2" providerId="AD" clId="Web-{D2C156EF-4AA1-841F-65E2-7FA8C29AA854}" dt="2021-06-15T20:15:37.839" v="1"/>
        <pc:sldMkLst>
          <pc:docMk/>
          <pc:sldMk cId="3874922405" sldId="264"/>
        </pc:sldMkLst>
      </pc:sldChg>
    </pc:docChg>
  </pc:docChgLst>
  <pc:docChgLst>
    <pc:chgData name="Jennifer Huedepohl" userId="S::huedepoj@act.org::2c6345ae-c417-4da7-a2c5-c94fe30e7f76" providerId="AD" clId="Web-{4068C391-FAB8-C552-09E6-ABA7DBA9CAE5}"/>
    <pc:docChg chg="modSld">
      <pc:chgData name="Jennifer Huedepohl" userId="S::huedepoj@act.org::2c6345ae-c417-4da7-a2c5-c94fe30e7f76" providerId="AD" clId="Web-{4068C391-FAB8-C552-09E6-ABA7DBA9CAE5}" dt="2021-06-21T17:10:37.303" v="0"/>
      <pc:docMkLst>
        <pc:docMk/>
      </pc:docMkLst>
      <pc:sldChg chg="delSp">
        <pc:chgData name="Jennifer Huedepohl" userId="S::huedepoj@act.org::2c6345ae-c417-4da7-a2c5-c94fe30e7f76" providerId="AD" clId="Web-{4068C391-FAB8-C552-09E6-ABA7DBA9CAE5}" dt="2021-06-21T17:10:37.303" v="0"/>
        <pc:sldMkLst>
          <pc:docMk/>
          <pc:sldMk cId="3235136014" sldId="265"/>
        </pc:sldMkLst>
        <pc:spChg chg="del">
          <ac:chgData name="Jennifer Huedepohl" userId="S::huedepoj@act.org::2c6345ae-c417-4da7-a2c5-c94fe30e7f76" providerId="AD" clId="Web-{4068C391-FAB8-C552-09E6-ABA7DBA9CAE5}" dt="2021-06-21T17:10:37.303" v="0"/>
          <ac:spMkLst>
            <pc:docMk/>
            <pc:sldMk cId="3235136014" sldId="265"/>
            <ac:spMk id="16" creationId="{00000000-0000-0000-0000-000000000000}"/>
          </ac:spMkLst>
        </pc:spChg>
      </pc:sldChg>
    </pc:docChg>
  </pc:docChgLst>
  <pc:docChgLst>
    <pc:chgData name="Jennifer Huedepohl" userId="S::huedepoj@act.org::2c6345ae-c417-4da7-a2c5-c94fe30e7f76" providerId="AD" clId="Web-{E6814656-3B7C-CDDD-A3BB-6C9B0E711874}"/>
    <pc:docChg chg="modSld">
      <pc:chgData name="Jennifer Huedepohl" userId="S::huedepoj@act.org::2c6345ae-c417-4da7-a2c5-c94fe30e7f76" providerId="AD" clId="Web-{E6814656-3B7C-CDDD-A3BB-6C9B0E711874}" dt="2021-06-21T17:18:51.522" v="5" actId="20577"/>
      <pc:docMkLst>
        <pc:docMk/>
      </pc:docMkLst>
      <pc:sldChg chg="addSp modSp">
        <pc:chgData name="Jennifer Huedepohl" userId="S::huedepoj@act.org::2c6345ae-c417-4da7-a2c5-c94fe30e7f76" providerId="AD" clId="Web-{E6814656-3B7C-CDDD-A3BB-6C9B0E711874}" dt="2021-06-21T17:18:51.522" v="5" actId="20577"/>
        <pc:sldMkLst>
          <pc:docMk/>
          <pc:sldMk cId="3235136014" sldId="265"/>
        </pc:sldMkLst>
        <pc:spChg chg="add mod">
          <ac:chgData name="Jennifer Huedepohl" userId="S::huedepoj@act.org::2c6345ae-c417-4da7-a2c5-c94fe30e7f76" providerId="AD" clId="Web-{E6814656-3B7C-CDDD-A3BB-6C9B0E711874}" dt="2021-06-21T17:18:51.522" v="5" actId="20577"/>
          <ac:spMkLst>
            <pc:docMk/>
            <pc:sldMk cId="3235136014" sldId="265"/>
            <ac:spMk id="4" creationId="{A9FEA5A8-1936-4A14-9E28-106D26631EF6}"/>
          </ac:spMkLst>
        </pc:spChg>
      </pc:sldChg>
    </pc:docChg>
  </pc:docChgLst>
  <pc:docChgLst>
    <pc:chgData name="Jennifer Huedepohl" userId="S::huedepoj@act.org::2c6345ae-c417-4da7-a2c5-c94fe30e7f76" providerId="AD" clId="Web-{177EEDD6-F643-86AE-A053-B1C3A81BAE84}"/>
    <pc:docChg chg="modSld">
      <pc:chgData name="Jennifer Huedepohl" userId="S::huedepoj@act.org::2c6345ae-c417-4da7-a2c5-c94fe30e7f76" providerId="AD" clId="Web-{177EEDD6-F643-86AE-A053-B1C3A81BAE84}" dt="2021-06-02T19:23:56.531" v="0" actId="14100"/>
      <pc:docMkLst>
        <pc:docMk/>
      </pc:docMkLst>
      <pc:sldChg chg="modSp">
        <pc:chgData name="Jennifer Huedepohl" userId="S::huedepoj@act.org::2c6345ae-c417-4da7-a2c5-c94fe30e7f76" providerId="AD" clId="Web-{177EEDD6-F643-86AE-A053-B1C3A81BAE84}" dt="2021-06-02T19:23:56.531" v="0" actId="14100"/>
        <pc:sldMkLst>
          <pc:docMk/>
          <pc:sldMk cId="3874922405" sldId="264"/>
        </pc:sldMkLst>
        <pc:spChg chg="mod">
          <ac:chgData name="Jennifer Huedepohl" userId="S::huedepoj@act.org::2c6345ae-c417-4da7-a2c5-c94fe30e7f76" providerId="AD" clId="Web-{177EEDD6-F643-86AE-A053-B1C3A81BAE84}" dt="2021-06-02T19:23:56.531" v="0" actId="14100"/>
          <ac:spMkLst>
            <pc:docMk/>
            <pc:sldMk cId="3874922405" sldId="264"/>
            <ac:spMk id="5" creationId="{BD28873E-B985-45E4-9740-92079865BCB8}"/>
          </ac:spMkLst>
        </pc:spChg>
      </pc:sldChg>
    </pc:docChg>
  </pc:docChgLst>
  <pc:docChgLst>
    <pc:chgData name="Jennifer Huedepohl" userId="S::huedepoj@act.org::2c6345ae-c417-4da7-a2c5-c94fe30e7f76" providerId="AD" clId="Web-{69B447BF-5A3D-916E-5E8B-07471A49EEEA}"/>
    <pc:docChg chg="">
      <pc:chgData name="Jennifer Huedepohl" userId="S::huedepoj@act.org::2c6345ae-c417-4da7-a2c5-c94fe30e7f76" providerId="AD" clId="Web-{69B447BF-5A3D-916E-5E8B-07471A49EEEA}" dt="2021-06-14T14:38:54.467" v="0"/>
      <pc:docMkLst>
        <pc:docMk/>
      </pc:docMkLst>
      <pc:sldChg chg="addCm">
        <pc:chgData name="Jennifer Huedepohl" userId="S::huedepoj@act.org::2c6345ae-c417-4da7-a2c5-c94fe30e7f76" providerId="AD" clId="Web-{69B447BF-5A3D-916E-5E8B-07471A49EEEA}" dt="2021-06-14T14:38:54.467" v="0"/>
        <pc:sldMkLst>
          <pc:docMk/>
          <pc:sldMk cId="3874922405" sldId="264"/>
        </pc:sldMkLst>
      </pc:sldChg>
    </pc:docChg>
  </pc:docChgLst>
  <pc:docChgLst>
    <pc:chgData name="Peggy L. Weih" userId="S::weihp@act.org::dcca3bde-a807-407b-9491-2da001e5811f" providerId="AD" clId="Web-{E967576B-20D5-78C2-E190-C3F3E0C83F40}"/>
    <pc:docChg chg="">
      <pc:chgData name="Peggy L. Weih" userId="S::weihp@act.org::dcca3bde-a807-407b-9491-2da001e5811f" providerId="AD" clId="Web-{E967576B-20D5-78C2-E190-C3F3E0C83F40}" dt="2021-05-25T12:57:29.045" v="0"/>
      <pc:docMkLst>
        <pc:docMk/>
      </pc:docMkLst>
      <pc:sldChg chg="addCm">
        <pc:chgData name="Peggy L. Weih" userId="S::weihp@act.org::dcca3bde-a807-407b-9491-2da001e5811f" providerId="AD" clId="Web-{E967576B-20D5-78C2-E190-C3F3E0C83F40}" dt="2021-05-25T12:57:29.045" v="0"/>
        <pc:sldMkLst>
          <pc:docMk/>
          <pc:sldMk cId="3874922405" sldId="26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38F3EA-C60F-43BC-9F71-B1A1AC8DCC2F}" type="datetimeFigureOut">
              <a:rPr lang="en-US" smtClean="0"/>
              <a:t>6/21/2021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5A8A38-9173-4964-9565-706407A21647}" type="slidenum">
              <a:rPr lang="en-US" smtClean="0"/>
              <a:t>‹#›</a:t>
            </a:fld>
            <a:endParaRPr lang="en-US"/>
          </a:p>
        </p:txBody>
      </p:sp>
    </p:spTree>
    <p:extLst>
      <p:ext uri="{BB962C8B-B14F-4D97-AF65-F5344CB8AC3E}">
        <p14:creationId xmlns:p14="http://schemas.microsoft.com/office/powerpoint/2010/main" val="3210003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
        <p:nvSpPr>
          <p:cNvPr id="122" name="Shape 12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464667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5A8A38-9173-4964-9565-706407A21647}" type="slidenum">
              <a:rPr lang="en-US" smtClean="0"/>
              <a:t>10</a:t>
            </a:fld>
            <a:endParaRPr lang="en-US"/>
          </a:p>
        </p:txBody>
      </p:sp>
    </p:spTree>
    <p:extLst>
      <p:ext uri="{BB962C8B-B14F-4D97-AF65-F5344CB8AC3E}">
        <p14:creationId xmlns:p14="http://schemas.microsoft.com/office/powerpoint/2010/main" val="145562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baseline="0" dirty="0"/>
              <a:t>ACT-hosted International Testing Website has all the resources you’ll need to successfully administer the ACT test.</a:t>
            </a:r>
          </a:p>
          <a:p>
            <a:r>
              <a:rPr lang="en-US" baseline="0" dirty="0"/>
              <a:t>If the resources posted on the website do not answer your questions, please call us at or email us using the contact information on the screen.  </a:t>
            </a:r>
          </a:p>
        </p:txBody>
      </p:sp>
      <p:sp>
        <p:nvSpPr>
          <p:cNvPr id="4" name="Slide Number Placeholder 3"/>
          <p:cNvSpPr>
            <a:spLocks noGrp="1"/>
          </p:cNvSpPr>
          <p:nvPr>
            <p:ph type="sldNum" sz="quarter" idx="10"/>
          </p:nvPr>
        </p:nvSpPr>
        <p:spPr/>
        <p:txBody>
          <a:bodyPr/>
          <a:lstStyle/>
          <a:p>
            <a:fld id="{3AA6433F-7AB6-4BC6-B444-B284FEE51B74}"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2170113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6563" y="711200"/>
            <a:ext cx="6324600" cy="3557588"/>
          </a:xfrm>
        </p:spPr>
      </p:sp>
      <p:sp>
        <p:nvSpPr>
          <p:cNvPr id="3" name="Notes Placeholder 2"/>
          <p:cNvSpPr>
            <a:spLocks noGrp="1"/>
          </p:cNvSpPr>
          <p:nvPr>
            <p:ph type="body" idx="1"/>
          </p:nvPr>
        </p:nvSpPr>
        <p:spPr/>
        <p:txBody>
          <a:bodyPr/>
          <a:lstStyle/>
          <a:p>
            <a:pPr defTabSz="986718">
              <a:defRPr/>
            </a:pPr>
            <a:r>
              <a:rPr lang="en-US" b="0" baseline="0" dirty="0">
                <a:latin typeface="Arial" panose="020B0604020202020204" pitchFamily="34" charset="0"/>
                <a:cs typeface="Arial" panose="020B0604020202020204" pitchFamily="34" charset="0"/>
              </a:rPr>
              <a:t>Thank you for being here today.</a:t>
            </a:r>
          </a:p>
        </p:txBody>
      </p:sp>
      <p:sp>
        <p:nvSpPr>
          <p:cNvPr id="4" name="Slide Number Placeholder 3"/>
          <p:cNvSpPr>
            <a:spLocks noGrp="1"/>
          </p:cNvSpPr>
          <p:nvPr>
            <p:ph type="sldNum" sz="quarter" idx="10"/>
          </p:nvPr>
        </p:nvSpPr>
        <p:spPr/>
        <p:txBody>
          <a:bodyPr/>
          <a:lstStyle/>
          <a:p>
            <a:fld id="{3AA6433F-7AB6-4BC6-B444-B284FEE51B74}"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1862825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207D80-4701-4EBC-8DB3-E7EDE8D9A88E}"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459715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the beginning of your testing day, you will need to start</a:t>
            </a:r>
            <a:r>
              <a:rPr lang="en-US" baseline="0" dirty="0"/>
              <a:t> the PSI Secure Browser on each examinee workstation. The application should have been installed on each examinee workstation during the technical readiness setup. There are only a few steps necessary at each workstation to do this daily set up.</a:t>
            </a:r>
          </a:p>
          <a:p>
            <a:r>
              <a:rPr lang="en-US" baseline="0" dirty="0"/>
              <a:t>To prepare each examinee workstation for testing, click on the PSI Secure Browser icon found on the desktop.</a:t>
            </a:r>
            <a:endParaRPr lang="en-US" dirty="0"/>
          </a:p>
        </p:txBody>
      </p:sp>
      <p:sp>
        <p:nvSpPr>
          <p:cNvPr id="4" name="Slide Number Placeholder 3"/>
          <p:cNvSpPr>
            <a:spLocks noGrp="1"/>
          </p:cNvSpPr>
          <p:nvPr>
            <p:ph type="sldNum" idx="10"/>
          </p:nvPr>
        </p:nvSpPr>
        <p:spPr/>
        <p:txBody>
          <a:bodyPr/>
          <a:lstStyle/>
          <a:p>
            <a:fld id="{00000000-1234-1234-1234-123412341234}" type="slidenum">
              <a:rPr lang="en-US" smtClean="0">
                <a:solidFill>
                  <a:prstClr val="black"/>
                </a:solidFill>
                <a:ea typeface="Calibri"/>
                <a:cs typeface="Calibri"/>
                <a:sym typeface="Calibri"/>
              </a:rPr>
              <a:pPr/>
              <a:t>3</a:t>
            </a:fld>
            <a:endParaRPr lang="en-US">
              <a:solidFill>
                <a:prstClr val="black"/>
              </a:solidFill>
              <a:ea typeface="Calibri"/>
              <a:cs typeface="Calibri"/>
              <a:sym typeface="Calibri"/>
            </a:endParaRPr>
          </a:p>
        </p:txBody>
      </p:sp>
    </p:spTree>
    <p:extLst>
      <p:ext uri="{BB962C8B-B14F-4D97-AF65-F5344CB8AC3E}">
        <p14:creationId xmlns:p14="http://schemas.microsoft.com/office/powerpoint/2010/main" val="24454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a:t>
            </a:r>
            <a:r>
              <a:rPr lang="en-US" baseline="0" dirty="0"/>
              <a:t> a security precaution, whenever the PSI Secure Browser is started, you will need to enter the PSI Access Code provided to you by ACT. The PSI Access Code was provided in your test centers Readiness email.</a:t>
            </a:r>
          </a:p>
          <a:p>
            <a:r>
              <a:rPr lang="en-US" baseline="0" dirty="0">
                <a:solidFill>
                  <a:srgbClr val="FF0000"/>
                </a:solidFill>
              </a:rPr>
              <a:t>IMPORTANT: You must ensure the PSI Access Code is kept secure and never allow examinees to see it or be able to learn it.</a:t>
            </a:r>
            <a:endParaRPr lang="en-US" dirty="0">
              <a:solidFill>
                <a:srgbClr val="FF0000"/>
              </a:solidFill>
            </a:endParaRPr>
          </a:p>
        </p:txBody>
      </p:sp>
      <p:sp>
        <p:nvSpPr>
          <p:cNvPr id="4" name="Slide Number Placeholder 3"/>
          <p:cNvSpPr>
            <a:spLocks noGrp="1"/>
          </p:cNvSpPr>
          <p:nvPr>
            <p:ph type="sldNum" idx="10"/>
          </p:nvPr>
        </p:nvSpPr>
        <p:spPr/>
        <p:txBody>
          <a:bodyPr/>
          <a:lstStyle/>
          <a:p>
            <a:fld id="{00000000-1234-1234-1234-123412341234}" type="slidenum">
              <a:rPr lang="en-US" smtClean="0">
                <a:solidFill>
                  <a:prstClr val="black"/>
                </a:solidFill>
                <a:ea typeface="Calibri"/>
                <a:cs typeface="Calibri"/>
                <a:sym typeface="Calibri"/>
              </a:rPr>
              <a:pPr/>
              <a:t>4</a:t>
            </a:fld>
            <a:endParaRPr lang="en-US">
              <a:solidFill>
                <a:prstClr val="black"/>
              </a:solidFill>
              <a:ea typeface="Calibri"/>
              <a:cs typeface="Calibri"/>
              <a:sym typeface="Calibri"/>
            </a:endParaRPr>
          </a:p>
        </p:txBody>
      </p:sp>
    </p:spTree>
    <p:extLst>
      <p:ext uri="{BB962C8B-B14F-4D97-AF65-F5344CB8AC3E}">
        <p14:creationId xmlns:p14="http://schemas.microsoft.com/office/powerpoint/2010/main" val="3670576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entering the PSI Access</a:t>
            </a:r>
            <a:r>
              <a:rPr lang="en-US" baseline="0" dirty="0"/>
              <a:t> Code, the PSI Secure Browser checks the environment on the testing workstation to make sure it meets system requirements and allows for a secure testing environment.</a:t>
            </a:r>
          </a:p>
          <a:p>
            <a:pPr marL="457200" marR="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solidFill>
                  <a:schemeClr val="tx1"/>
                </a:solidFill>
              </a:rPr>
              <a:t>This screen shows that your examinee workstation is properly configured. If not, instructions will be given on this screen</a:t>
            </a:r>
            <a:r>
              <a:rPr lang="en-US" baseline="0" dirty="0">
                <a:solidFill>
                  <a:schemeClr val="tx1"/>
                </a:solidFill>
              </a:rPr>
              <a:t> on how to resolve any issues.</a:t>
            </a:r>
            <a:endParaRPr lang="en-US" dirty="0">
              <a:solidFill>
                <a:srgbClr val="00B050"/>
              </a:solidFill>
            </a:endParaRPr>
          </a:p>
          <a:p>
            <a:endParaRPr lang="en-US" dirty="0"/>
          </a:p>
        </p:txBody>
      </p:sp>
      <p:sp>
        <p:nvSpPr>
          <p:cNvPr id="4" name="Slide Number Placeholder 3"/>
          <p:cNvSpPr>
            <a:spLocks noGrp="1"/>
          </p:cNvSpPr>
          <p:nvPr>
            <p:ph type="sldNum" idx="10"/>
          </p:nvPr>
        </p:nvSpPr>
        <p:spPr/>
        <p:txBody>
          <a:bodyPr/>
          <a:lstStyle/>
          <a:p>
            <a:fld id="{00000000-1234-1234-1234-123412341234}" type="slidenum">
              <a:rPr lang="en-US" smtClean="0">
                <a:solidFill>
                  <a:prstClr val="black"/>
                </a:solidFill>
                <a:ea typeface="Calibri"/>
                <a:cs typeface="Calibri"/>
                <a:sym typeface="Calibri"/>
              </a:rPr>
              <a:pPr/>
              <a:t>5</a:t>
            </a:fld>
            <a:endParaRPr lang="en-US">
              <a:solidFill>
                <a:prstClr val="black"/>
              </a:solidFill>
              <a:ea typeface="Calibri"/>
              <a:cs typeface="Calibri"/>
              <a:sym typeface="Calibri"/>
            </a:endParaRPr>
          </a:p>
        </p:txBody>
      </p:sp>
    </p:spTree>
    <p:extLst>
      <p:ext uri="{BB962C8B-B14F-4D97-AF65-F5344CB8AC3E}">
        <p14:creationId xmlns:p14="http://schemas.microsoft.com/office/powerpoint/2010/main" val="166316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When this screen is displayed, enter Control-T, then click on the Close button. The examinee workstation is now ready for the examinee.</a:t>
            </a:r>
          </a:p>
          <a:p>
            <a:r>
              <a:rPr lang="en-US" baseline="0" dirty="0"/>
              <a:t>When examinees are seated, they will select the Click Here to Begin button, enter the credentials supplied by the proctor and begin their test.</a:t>
            </a:r>
            <a:endParaRPr lang="en-US" dirty="0"/>
          </a:p>
        </p:txBody>
      </p:sp>
      <p:sp>
        <p:nvSpPr>
          <p:cNvPr id="4" name="Slide Number Placeholder 3"/>
          <p:cNvSpPr>
            <a:spLocks noGrp="1"/>
          </p:cNvSpPr>
          <p:nvPr>
            <p:ph type="sldNum" idx="10"/>
          </p:nvPr>
        </p:nvSpPr>
        <p:spPr/>
        <p:txBody>
          <a:bodyPr/>
          <a:lstStyle/>
          <a:p>
            <a:fld id="{00000000-1234-1234-1234-123412341234}" type="slidenum">
              <a:rPr lang="en-US" smtClean="0">
                <a:solidFill>
                  <a:prstClr val="black"/>
                </a:solidFill>
                <a:ea typeface="Calibri"/>
                <a:cs typeface="Calibri"/>
                <a:sym typeface="Calibri"/>
              </a:rPr>
              <a:pPr/>
              <a:t>6</a:t>
            </a:fld>
            <a:endParaRPr lang="en-US">
              <a:solidFill>
                <a:prstClr val="black"/>
              </a:solidFill>
              <a:ea typeface="Calibri"/>
              <a:cs typeface="Calibri"/>
              <a:sym typeface="Calibri"/>
            </a:endParaRPr>
          </a:p>
        </p:txBody>
      </p:sp>
    </p:spTree>
    <p:extLst>
      <p:ext uri="{BB962C8B-B14F-4D97-AF65-F5344CB8AC3E}">
        <p14:creationId xmlns:p14="http://schemas.microsoft.com/office/powerpoint/2010/main" val="12671003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
        <p:nvSpPr>
          <p:cNvPr id="247" name="Shape 2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8696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3" name="Shape 253"/>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Calibri"/>
                <a:ea typeface="Calibri"/>
                <a:cs typeface="Calibri"/>
                <a:sym typeface="Calibri"/>
              </a:rPr>
              <a:t>Multiple</a:t>
            </a:r>
            <a:r>
              <a:rPr lang="en-US" sz="1200" b="0" i="0" u="none" strike="noStrike" cap="none" baseline="0" dirty="0">
                <a:solidFill>
                  <a:schemeClr val="dk1"/>
                </a:solidFill>
                <a:latin typeface="Calibri"/>
                <a:ea typeface="Calibri"/>
                <a:cs typeface="Calibri"/>
                <a:sym typeface="Calibri"/>
              </a:rPr>
              <a:t> choice score reports from testing completed on computers will receive testing results faster than administrations completed on paper. As a result, examinee multiple choice </a:t>
            </a:r>
            <a:r>
              <a:rPr lang="en-US" sz="1200" b="0" i="0" u="none" strike="noStrike" cap="none" dirty="0">
                <a:solidFill>
                  <a:schemeClr val="dk1"/>
                </a:solidFill>
                <a:latin typeface="Calibri"/>
                <a:ea typeface="Calibri"/>
                <a:cs typeface="Calibri"/>
                <a:sym typeface="Calibri"/>
              </a:rPr>
              <a:t>scores</a:t>
            </a:r>
            <a:r>
              <a:rPr lang="en-US" sz="1200" b="0" i="0" u="none" strike="noStrike" cap="none" baseline="0" dirty="0">
                <a:solidFill>
                  <a:schemeClr val="dk1"/>
                </a:solidFill>
                <a:latin typeface="Calibri"/>
                <a:ea typeface="Calibri"/>
                <a:cs typeface="Calibri"/>
                <a:sym typeface="Calibri"/>
              </a:rPr>
              <a:t> will be available within 48 business hours of testing through the examinee’s online account at myact.org. Full score </a:t>
            </a:r>
            <a:r>
              <a:rPr lang="en-US" sz="1200" b="0" i="0" u="none" strike="noStrike" cap="none" baseline="0" dirty="0">
                <a:solidFill>
                  <a:schemeClr val="dk1"/>
                </a:solidFill>
                <a:latin typeface="+mn-lt"/>
                <a:ea typeface="Calibri"/>
                <a:cs typeface="Calibri"/>
                <a:sym typeface="Calibri"/>
              </a:rPr>
              <a:t>reports, including the essay score for examinees who took the ACT with Writing are </a:t>
            </a:r>
            <a:r>
              <a:rPr lang="en-US" sz="1200" b="0" i="0" u="none" strike="noStrike" cap="none" baseline="0" dirty="0">
                <a:solidFill>
                  <a:schemeClr val="dk1"/>
                </a:solidFill>
                <a:latin typeface="Calibri"/>
                <a:ea typeface="Calibri"/>
                <a:cs typeface="Calibri"/>
                <a:sym typeface="Calibri"/>
              </a:rPr>
              <a:t>available between 2 and 8 weeks following testing. </a:t>
            </a:r>
            <a:endParaRPr sz="1200" b="0" i="0" u="none" strike="noStrike" cap="none" dirty="0">
              <a:solidFill>
                <a:schemeClr val="dk1"/>
              </a:solidFill>
              <a:latin typeface="Calibri"/>
              <a:ea typeface="Calibri"/>
              <a:cs typeface="Calibri"/>
              <a:sym typeface="Calibri"/>
            </a:endParaRPr>
          </a:p>
        </p:txBody>
      </p:sp>
      <p:sp>
        <p:nvSpPr>
          <p:cNvPr id="254" name="Shape 254"/>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algn="r"/>
            <a:fld id="{00000000-1234-1234-1234-123412341234}" type="slidenum">
              <a:rPr lang="en-US" sz="1200">
                <a:latin typeface="Calibri"/>
                <a:ea typeface="Calibri"/>
                <a:cs typeface="Calibri"/>
                <a:sym typeface="Calibri"/>
              </a:rPr>
              <a:pPr algn="r"/>
              <a:t>8</a:t>
            </a:fld>
            <a:endParaRPr sz="1200">
              <a:latin typeface="Calibri"/>
              <a:ea typeface="Calibri"/>
              <a:cs typeface="Calibri"/>
              <a:sym typeface="Calibri"/>
            </a:endParaRPr>
          </a:p>
        </p:txBody>
      </p:sp>
    </p:spTree>
    <p:extLst>
      <p:ext uri="{BB962C8B-B14F-4D97-AF65-F5344CB8AC3E}">
        <p14:creationId xmlns:p14="http://schemas.microsoft.com/office/powerpoint/2010/main" val="1053805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3208">
              <a:defRPr/>
            </a:pPr>
            <a:endParaRPr lang="en-US" dirty="0"/>
          </a:p>
        </p:txBody>
      </p:sp>
      <p:sp>
        <p:nvSpPr>
          <p:cNvPr id="4" name="Slide Number Placeholder 3"/>
          <p:cNvSpPr>
            <a:spLocks noGrp="1"/>
          </p:cNvSpPr>
          <p:nvPr>
            <p:ph type="sldNum" sz="quarter" idx="10"/>
          </p:nvPr>
        </p:nvSpPr>
        <p:spPr/>
        <p:txBody>
          <a:bodyPr/>
          <a:lstStyle/>
          <a:p>
            <a:fld id="{3AA6433F-7AB6-4BC6-B444-B284FEE51B74}"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5833937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4_Title Slide">
  <p:cSld name="4_Title Slide">
    <p:spTree>
      <p:nvGrpSpPr>
        <p:cNvPr id="1" name="Shape 51"/>
        <p:cNvGrpSpPr/>
        <p:nvPr/>
      </p:nvGrpSpPr>
      <p:grpSpPr>
        <a:xfrm>
          <a:off x="0" y="0"/>
          <a:ext cx="0" cy="0"/>
          <a:chOff x="0" y="0"/>
          <a:chExt cx="0" cy="0"/>
        </a:xfrm>
      </p:grpSpPr>
      <p:sp>
        <p:nvSpPr>
          <p:cNvPr id="52" name="Shape 52"/>
          <p:cNvSpPr/>
          <p:nvPr/>
        </p:nvSpPr>
        <p:spPr>
          <a:xfrm>
            <a:off x="1" y="761999"/>
            <a:ext cx="384048" cy="5334001"/>
          </a:xfrm>
          <a:prstGeom prst="rect">
            <a:avLst/>
          </a:prstGeom>
          <a:solidFill>
            <a:srgbClr val="F4F4F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53" name="Shape 53"/>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pic>
        <p:nvPicPr>
          <p:cNvPr id="54" name="Shape 54"/>
          <p:cNvPicPr preferRelativeResize="0"/>
          <p:nvPr/>
        </p:nvPicPr>
        <p:blipFill rotWithShape="1">
          <a:blip r:embed="rId2">
            <a:alphaModFix/>
          </a:blip>
          <a:srcRect/>
          <a:stretch/>
        </p:blipFill>
        <p:spPr>
          <a:xfrm>
            <a:off x="252919" y="6356350"/>
            <a:ext cx="1104000" cy="285536"/>
          </a:xfrm>
          <a:prstGeom prst="rect">
            <a:avLst/>
          </a:prstGeom>
          <a:noFill/>
          <a:ln>
            <a:noFill/>
          </a:ln>
        </p:spPr>
      </p:pic>
      <p:sp>
        <p:nvSpPr>
          <p:cNvPr id="55" name="Shape 55"/>
          <p:cNvSpPr/>
          <p:nvPr/>
        </p:nvSpPr>
        <p:spPr>
          <a:xfrm>
            <a:off x="8739764" y="758952"/>
            <a:ext cx="3443590" cy="5330952"/>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56" name="Shape 56"/>
          <p:cNvSpPr txBox="1">
            <a:spLocks noGrp="1"/>
          </p:cNvSpPr>
          <p:nvPr>
            <p:ph type="body" idx="1"/>
          </p:nvPr>
        </p:nvSpPr>
        <p:spPr>
          <a:xfrm>
            <a:off x="788081" y="975460"/>
            <a:ext cx="7547650" cy="80772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000"/>
              <a:buFont typeface="Noto Sans Symbols"/>
              <a:buNone/>
              <a:defRPr sz="20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57" name="Shape 57"/>
          <p:cNvSpPr txBox="1">
            <a:spLocks noGrp="1"/>
          </p:cNvSpPr>
          <p:nvPr>
            <p:ph type="body" idx="2"/>
          </p:nvPr>
        </p:nvSpPr>
        <p:spPr>
          <a:xfrm>
            <a:off x="788081" y="1882810"/>
            <a:ext cx="7547650"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58" name="Shape 58"/>
          <p:cNvSpPr txBox="1">
            <a:spLocks noGrp="1"/>
          </p:cNvSpPr>
          <p:nvPr>
            <p:ph type="title"/>
          </p:nvPr>
        </p:nvSpPr>
        <p:spPr>
          <a:xfrm>
            <a:off x="9048974" y="1143000"/>
            <a:ext cx="2834640" cy="237744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FFFFFF"/>
              </a:buClr>
              <a:buSzPts val="3200"/>
              <a:buFont typeface="Arial Black"/>
              <a:buNone/>
              <a:defRPr sz="32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9" name="Shape 59"/>
          <p:cNvSpPr txBox="1">
            <a:spLocks noGrp="1"/>
          </p:cNvSpPr>
          <p:nvPr>
            <p:ph type="body" idx="3"/>
          </p:nvPr>
        </p:nvSpPr>
        <p:spPr>
          <a:xfrm>
            <a:off x="9048974" y="3494176"/>
            <a:ext cx="2834640" cy="232199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1200"/>
              </a:spcBef>
              <a:spcAft>
                <a:spcPts val="0"/>
              </a:spcAft>
              <a:buClr>
                <a:schemeClr val="accent1"/>
              </a:buClr>
              <a:buSzPts val="1400"/>
              <a:buFont typeface="Noto Sans Symbols"/>
              <a:buNone/>
              <a:defRPr sz="1400" b="0" i="0" u="none" strike="noStrike" cap="none">
                <a:solidFill>
                  <a:srgbClr val="FFFFFF"/>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1200"/>
              <a:buFont typeface="Noto Sans Symbols"/>
              <a:buNone/>
              <a:defRPr sz="1200" b="0"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000"/>
              <a:buFont typeface="Courier New"/>
              <a:buNone/>
              <a:defRPr sz="1000" b="0"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9pPr>
          </a:lstStyle>
          <a:p>
            <a:endParaRPr/>
          </a:p>
        </p:txBody>
      </p:sp>
    </p:spTree>
    <p:extLst>
      <p:ext uri="{BB962C8B-B14F-4D97-AF65-F5344CB8AC3E}">
        <p14:creationId xmlns:p14="http://schemas.microsoft.com/office/powerpoint/2010/main" val="1729463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5_Title Slide">
    <p:spTree>
      <p:nvGrpSpPr>
        <p:cNvPr id="1" name=""/>
        <p:cNvGrpSpPr/>
        <p:nvPr/>
      </p:nvGrpSpPr>
      <p:grpSpPr>
        <a:xfrm>
          <a:off x="0" y="0"/>
          <a:ext cx="0" cy="0"/>
          <a:chOff x="0" y="0"/>
          <a:chExt cx="0" cy="0"/>
        </a:xfrm>
      </p:grpSpPr>
      <p:sp>
        <p:nvSpPr>
          <p:cNvPr id="7" name="Rectangle 6"/>
          <p:cNvSpPr/>
          <p:nvPr/>
        </p:nvSpPr>
        <p:spPr>
          <a:xfrm>
            <a:off x="1" y="761999"/>
            <a:ext cx="384048" cy="5334001"/>
          </a:xfrm>
          <a:prstGeom prst="rect">
            <a:avLst/>
          </a:prstGeom>
          <a:solidFill>
            <a:srgbClr val="F4F4F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19" y="6356350"/>
            <a:ext cx="1104000" cy="285536"/>
          </a:xfrm>
          <a:prstGeom prst="rect">
            <a:avLst/>
          </a:prstGeom>
        </p:spPr>
      </p:pic>
      <p:sp>
        <p:nvSpPr>
          <p:cNvPr id="8" name="Rectangle 7"/>
          <p:cNvSpPr/>
          <p:nvPr userDrawn="1"/>
        </p:nvSpPr>
        <p:spPr>
          <a:xfrm>
            <a:off x="8739764" y="758952"/>
            <a:ext cx="3443590" cy="53309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Title 1"/>
          <p:cNvSpPr>
            <a:spLocks noGrp="1"/>
          </p:cNvSpPr>
          <p:nvPr>
            <p:ph type="title"/>
          </p:nvPr>
        </p:nvSpPr>
        <p:spPr>
          <a:xfrm>
            <a:off x="8987818" y="1123836"/>
            <a:ext cx="2947482" cy="4601183"/>
          </a:xfrm>
        </p:spPr>
        <p:txBody>
          <a:bodyPr/>
          <a:lstStyle/>
          <a:p>
            <a:r>
              <a:rPr lang="en-US"/>
              <a:t>Click to edit Master title style</a:t>
            </a:r>
            <a:endParaRPr lang="en-US" dirty="0"/>
          </a:p>
        </p:txBody>
      </p:sp>
      <p:sp>
        <p:nvSpPr>
          <p:cNvPr id="14" name="Content Placeholder 2"/>
          <p:cNvSpPr>
            <a:spLocks noGrp="1"/>
          </p:cNvSpPr>
          <p:nvPr>
            <p:ph idx="1"/>
          </p:nvPr>
        </p:nvSpPr>
        <p:spPr>
          <a:xfrm>
            <a:off x="904306" y="864107"/>
            <a:ext cx="7315200" cy="5120640"/>
          </a:xfrm>
        </p:spPr>
        <p:txBody>
          <a:bodyPr/>
          <a:lstStyle>
            <a:lvl1pPr marL="0" indent="0">
              <a:buNone/>
              <a:defRPr/>
            </a:lvl1pPr>
            <a:lvl2pPr>
              <a:buClr>
                <a:schemeClr val="bg2">
                  <a:lumMod val="25000"/>
                </a:schemeClr>
              </a:buClr>
              <a:defRPr/>
            </a:lvl2pPr>
            <a:lvl3pPr marL="1143000" indent="-182880">
              <a:buClr>
                <a:schemeClr val="bg2">
                  <a:lumMod val="25000"/>
                </a:schemeClr>
              </a:buClr>
              <a:buFont typeface="Courier New" panose="02070309020205020404" pitchFamily="49" charset="0"/>
              <a:buChar char="o"/>
              <a:defRPr/>
            </a:lvl3pPr>
            <a:lvl4pPr marL="1600200" indent="-182880">
              <a:buClr>
                <a:schemeClr val="bg2">
                  <a:lumMod val="25000"/>
                </a:schemeClr>
              </a:buClr>
              <a:buFont typeface="Wingdings" panose="05000000000000000000" pitchFamily="2" charset="2"/>
              <a:buChar char="§"/>
              <a:defRPr/>
            </a:lvl4pPr>
            <a:lvl5pPr>
              <a:buClr>
                <a:schemeClr val="bg2">
                  <a:lumMod val="25000"/>
                </a:schemeClr>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85044727"/>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1_Blank">
    <p:bg>
      <p:bgPr>
        <a:solidFill>
          <a:schemeClr val="accent2"/>
        </a:solidFill>
        <a:effectLst/>
      </p:bgPr>
    </p:bg>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lvl1pPr>
              <a:defRPr>
                <a:solidFill>
                  <a:srgbClr val="FFFFFF"/>
                </a:solidFill>
              </a:defRPr>
            </a:lvl1pPr>
          </a:lstStyle>
          <a:p>
            <a:fld id="{D57F1E4F-1CFF-5643-939E-217C01CDF565}" type="slidenum">
              <a:rPr lang="en-US" smtClean="0"/>
              <a:pPr/>
              <a:t>‹#›</a:t>
            </a:fld>
            <a:endParaRPr lang="en-US" dirty="0"/>
          </a:p>
        </p:txBody>
      </p:sp>
      <p:sp>
        <p:nvSpPr>
          <p:cNvPr id="8" name="Title 1"/>
          <p:cNvSpPr>
            <a:spLocks noGrp="1"/>
          </p:cNvSpPr>
          <p:nvPr>
            <p:ph type="title"/>
          </p:nvPr>
        </p:nvSpPr>
        <p:spPr>
          <a:xfrm>
            <a:off x="1011314" y="3063362"/>
            <a:ext cx="10162834" cy="1117493"/>
          </a:xfrm>
        </p:spPr>
        <p:txBody>
          <a:bodyPr anchor="b">
            <a:normAutofit/>
          </a:bodyPr>
          <a:lstStyle>
            <a:lvl1pPr algn="ctr">
              <a:defRPr sz="5900" b="0" spc="-100" baseline="0">
                <a:solidFill>
                  <a:srgbClr val="FFFFFF"/>
                </a:solidFill>
              </a:defRPr>
            </a:lvl1pPr>
          </a:lstStyle>
          <a:p>
            <a:r>
              <a:rPr lang="en-US" dirty="0"/>
              <a:t>Click to edit Master title style</a:t>
            </a: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2508" y="6235139"/>
            <a:ext cx="1414178" cy="365760"/>
          </a:xfrm>
          <a:prstGeom prst="rect">
            <a:avLst/>
          </a:prstGeom>
        </p:spPr>
      </p:pic>
    </p:spTree>
    <p:extLst>
      <p:ext uri="{BB962C8B-B14F-4D97-AF65-F5344CB8AC3E}">
        <p14:creationId xmlns:p14="http://schemas.microsoft.com/office/powerpoint/2010/main" val="27397941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7" name="Rectangle 6"/>
          <p:cNvSpPr/>
          <p:nvPr/>
        </p:nvSpPr>
        <p:spPr>
          <a:xfrm>
            <a:off x="1" y="761999"/>
            <a:ext cx="384048" cy="533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19" y="6356350"/>
            <a:ext cx="1104000" cy="285536"/>
          </a:xfrm>
          <a:prstGeom prst="rect">
            <a:avLst/>
          </a:prstGeom>
        </p:spPr>
      </p:pic>
      <p:sp>
        <p:nvSpPr>
          <p:cNvPr id="10" name="Rectangle 9"/>
          <p:cNvSpPr/>
          <p:nvPr userDrawn="1"/>
        </p:nvSpPr>
        <p:spPr>
          <a:xfrm>
            <a:off x="11815864" y="758952"/>
            <a:ext cx="384048" cy="5330952"/>
          </a:xfrm>
          <a:prstGeom prst="rect">
            <a:avLst/>
          </a:prstGeom>
          <a:solidFill>
            <a:srgbClr val="F4F4F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 Placeholder 2"/>
          <p:cNvSpPr>
            <a:spLocks noGrp="1"/>
          </p:cNvSpPr>
          <p:nvPr>
            <p:ph type="body" idx="1"/>
          </p:nvPr>
        </p:nvSpPr>
        <p:spPr>
          <a:xfrm>
            <a:off x="816702" y="841790"/>
            <a:ext cx="10531483" cy="807720"/>
          </a:xfrm>
        </p:spPr>
        <p:txBody>
          <a:bodyPr anchor="b">
            <a:normAutofit/>
          </a:bodyPr>
          <a:lstStyle>
            <a:lvl1pPr marL="0" indent="0">
              <a:spcBef>
                <a:spcPts val="0"/>
              </a:spcBef>
              <a:buNone/>
              <a:defRPr sz="2400" b="0">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3"/>
          <p:cNvSpPr>
            <a:spLocks noGrp="1"/>
          </p:cNvSpPr>
          <p:nvPr>
            <p:ph sz="half" idx="2"/>
          </p:nvPr>
        </p:nvSpPr>
        <p:spPr>
          <a:xfrm>
            <a:off x="816703" y="1749140"/>
            <a:ext cx="10531482" cy="4023360"/>
          </a:xfrm>
        </p:spPr>
        <p:txBody>
          <a:bodyPr/>
          <a:lstStyle>
            <a:lvl1pPr marL="0" indent="0">
              <a:buNone/>
              <a:defRPr sz="2000"/>
            </a:lvl1pPr>
            <a:lvl2pPr>
              <a:buClr>
                <a:schemeClr val="bg2">
                  <a:lumMod val="25000"/>
                </a:schemeClr>
              </a:buClr>
              <a:defRPr sz="1800"/>
            </a:lvl2pPr>
            <a:lvl3pPr marL="1143000" indent="-182880">
              <a:buClr>
                <a:schemeClr val="bg2">
                  <a:lumMod val="25000"/>
                </a:schemeClr>
              </a:buClr>
              <a:buFont typeface="Courier New" panose="02070309020205020404" pitchFamily="49" charset="0"/>
              <a:buChar char="o"/>
              <a:defRPr sz="1600"/>
            </a:lvl3pPr>
            <a:lvl4pPr marL="1600200" indent="-182880">
              <a:buClr>
                <a:schemeClr val="bg2">
                  <a:lumMod val="25000"/>
                </a:schemeClr>
              </a:buClr>
              <a:buFont typeface="Wingdings" panose="05000000000000000000" pitchFamily="2" charset="2"/>
              <a:buChar char="§"/>
              <a:defRPr sz="1400"/>
            </a:lvl4pPr>
            <a:lvl5pPr>
              <a:buClr>
                <a:schemeClr val="bg2">
                  <a:lumMod val="25000"/>
                </a:schemeClr>
              </a:buCl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548947" y="-672071"/>
            <a:ext cx="8285867" cy="625303"/>
          </a:xfrm>
        </p:spPr>
        <p:txBody>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645064477"/>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F4F4F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19" y="6356350"/>
            <a:ext cx="1104000" cy="285536"/>
          </a:xfrm>
          <a:prstGeom prst="rect">
            <a:avLst/>
          </a:prstGeom>
        </p:spPr>
      </p:pic>
    </p:spTree>
    <p:extLst>
      <p:ext uri="{BB962C8B-B14F-4D97-AF65-F5344CB8AC3E}">
        <p14:creationId xmlns:p14="http://schemas.microsoft.com/office/powerpoint/2010/main" val="2104592205"/>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7" name="Rectangle 6"/>
          <p:cNvSpPr/>
          <p:nvPr/>
        </p:nvSpPr>
        <p:spPr>
          <a:xfrm>
            <a:off x="1" y="761999"/>
            <a:ext cx="384048" cy="533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19" y="6356350"/>
            <a:ext cx="1104000" cy="285536"/>
          </a:xfrm>
          <a:prstGeom prst="rect">
            <a:avLst/>
          </a:prstGeom>
        </p:spPr>
      </p:pic>
      <p:sp>
        <p:nvSpPr>
          <p:cNvPr id="10" name="Rectangle 9"/>
          <p:cNvSpPr/>
          <p:nvPr userDrawn="1"/>
        </p:nvSpPr>
        <p:spPr>
          <a:xfrm>
            <a:off x="11815864" y="758952"/>
            <a:ext cx="384048" cy="5330952"/>
          </a:xfrm>
          <a:prstGeom prst="rect">
            <a:avLst/>
          </a:prstGeom>
          <a:solidFill>
            <a:srgbClr val="F4F4F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 Placeholder 2"/>
          <p:cNvSpPr>
            <a:spLocks noGrp="1"/>
          </p:cNvSpPr>
          <p:nvPr>
            <p:ph type="body" idx="1"/>
          </p:nvPr>
        </p:nvSpPr>
        <p:spPr>
          <a:xfrm>
            <a:off x="816702" y="841790"/>
            <a:ext cx="10531483" cy="807720"/>
          </a:xfrm>
        </p:spPr>
        <p:txBody>
          <a:bodyPr anchor="b">
            <a:normAutofit/>
          </a:bodyPr>
          <a:lstStyle>
            <a:lvl1pPr marL="0" indent="0">
              <a:spcBef>
                <a:spcPts val="0"/>
              </a:spcBef>
              <a:buNone/>
              <a:defRPr sz="2400" b="0">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3"/>
          <p:cNvSpPr>
            <a:spLocks noGrp="1"/>
          </p:cNvSpPr>
          <p:nvPr>
            <p:ph sz="half" idx="2"/>
          </p:nvPr>
        </p:nvSpPr>
        <p:spPr>
          <a:xfrm>
            <a:off x="816703" y="1749140"/>
            <a:ext cx="10531482" cy="4023360"/>
          </a:xfrm>
        </p:spPr>
        <p:txBody>
          <a:bodyPr/>
          <a:lstStyle>
            <a:lvl1pPr marL="0" indent="0">
              <a:buNone/>
              <a:defRPr sz="2000"/>
            </a:lvl1pPr>
            <a:lvl2pPr>
              <a:buClr>
                <a:schemeClr val="bg2">
                  <a:lumMod val="25000"/>
                </a:schemeClr>
              </a:buClr>
              <a:defRPr sz="1800"/>
            </a:lvl2pPr>
            <a:lvl3pPr marL="1143000" indent="-182880">
              <a:buClr>
                <a:schemeClr val="bg2">
                  <a:lumMod val="25000"/>
                </a:schemeClr>
              </a:buClr>
              <a:buFont typeface="Courier New" panose="02070309020205020404" pitchFamily="49" charset="0"/>
              <a:buChar char="o"/>
              <a:defRPr sz="1600"/>
            </a:lvl3pPr>
            <a:lvl4pPr marL="1600200" indent="-182880">
              <a:buClr>
                <a:schemeClr val="bg2">
                  <a:lumMod val="25000"/>
                </a:schemeClr>
              </a:buClr>
              <a:buFont typeface="Wingdings" panose="05000000000000000000" pitchFamily="2" charset="2"/>
              <a:buChar char="§"/>
              <a:defRPr sz="1400"/>
            </a:lvl4pPr>
            <a:lvl5pPr>
              <a:buClr>
                <a:schemeClr val="bg2">
                  <a:lumMod val="25000"/>
                </a:schemeClr>
              </a:buCl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548947" y="-672071"/>
            <a:ext cx="8285867" cy="625303"/>
          </a:xfrm>
        </p:spPr>
        <p:txBody>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1782371515"/>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3_Title Slide">
    <p:spTree>
      <p:nvGrpSpPr>
        <p:cNvPr id="1" name=""/>
        <p:cNvGrpSpPr/>
        <p:nvPr/>
      </p:nvGrpSpPr>
      <p:grpSpPr>
        <a:xfrm>
          <a:off x="0" y="0"/>
          <a:ext cx="0" cy="0"/>
          <a:chOff x="0" y="0"/>
          <a:chExt cx="0" cy="0"/>
        </a:xfrm>
      </p:grpSpPr>
      <p:sp>
        <p:nvSpPr>
          <p:cNvPr id="7" name="Rectangle 6"/>
          <p:cNvSpPr/>
          <p:nvPr/>
        </p:nvSpPr>
        <p:spPr>
          <a:xfrm>
            <a:off x="1" y="761999"/>
            <a:ext cx="384048" cy="5334001"/>
          </a:xfrm>
          <a:prstGeom prst="rect">
            <a:avLst/>
          </a:prstGeom>
          <a:solidFill>
            <a:srgbClr val="F4F4F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19" y="6356350"/>
            <a:ext cx="1104000" cy="285536"/>
          </a:xfrm>
          <a:prstGeom prst="rect">
            <a:avLst/>
          </a:prstGeom>
        </p:spPr>
      </p:pic>
      <p:sp>
        <p:nvSpPr>
          <p:cNvPr id="8" name="Rectangle 7"/>
          <p:cNvSpPr/>
          <p:nvPr userDrawn="1"/>
        </p:nvSpPr>
        <p:spPr>
          <a:xfrm>
            <a:off x="8739764" y="758952"/>
            <a:ext cx="3443590" cy="53309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Title 1"/>
          <p:cNvSpPr>
            <a:spLocks noGrp="1"/>
          </p:cNvSpPr>
          <p:nvPr>
            <p:ph type="title"/>
          </p:nvPr>
        </p:nvSpPr>
        <p:spPr>
          <a:xfrm>
            <a:off x="8987818" y="1123836"/>
            <a:ext cx="2947482" cy="4601183"/>
          </a:xfrm>
        </p:spPr>
        <p:txBody>
          <a:bodyPr/>
          <a:lstStyle/>
          <a:p>
            <a:r>
              <a:rPr lang="en-US"/>
              <a:t>Click to edit Master title style</a:t>
            </a:r>
            <a:endParaRPr lang="en-US" dirty="0"/>
          </a:p>
        </p:txBody>
      </p:sp>
      <p:sp>
        <p:nvSpPr>
          <p:cNvPr id="14" name="Content Placeholder 2"/>
          <p:cNvSpPr>
            <a:spLocks noGrp="1"/>
          </p:cNvSpPr>
          <p:nvPr>
            <p:ph idx="1"/>
          </p:nvPr>
        </p:nvSpPr>
        <p:spPr>
          <a:xfrm>
            <a:off x="904306" y="864107"/>
            <a:ext cx="7315200" cy="5120640"/>
          </a:xfrm>
        </p:spPr>
        <p:txBody>
          <a:bodyPr/>
          <a:lstStyle>
            <a:lvl1pPr marL="0" indent="0">
              <a:buNone/>
              <a:defRPr/>
            </a:lvl1pPr>
            <a:lvl2pPr>
              <a:buClr>
                <a:schemeClr val="bg2">
                  <a:lumMod val="25000"/>
                </a:schemeClr>
              </a:buClr>
              <a:defRPr/>
            </a:lvl2pPr>
            <a:lvl3pPr marL="1143000" indent="-182880">
              <a:buClr>
                <a:schemeClr val="bg2">
                  <a:lumMod val="25000"/>
                </a:schemeClr>
              </a:buClr>
              <a:buFont typeface="Courier New" panose="02070309020205020404" pitchFamily="49" charset="0"/>
              <a:buChar char="o"/>
              <a:defRPr/>
            </a:lvl3pPr>
            <a:lvl4pPr marL="1600200" indent="-182880">
              <a:buClr>
                <a:schemeClr val="bg2">
                  <a:lumMod val="25000"/>
                </a:schemeClr>
              </a:buClr>
              <a:buFont typeface="Wingdings" panose="05000000000000000000" pitchFamily="2" charset="2"/>
              <a:buChar char="§"/>
              <a:defRPr/>
            </a:lvl4pPr>
            <a:lvl5pPr>
              <a:buClr>
                <a:schemeClr val="bg2">
                  <a:lumMod val="25000"/>
                </a:schemeClr>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20297373"/>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6_Title Slide">
    <p:spTree>
      <p:nvGrpSpPr>
        <p:cNvPr id="1" name=""/>
        <p:cNvGrpSpPr/>
        <p:nvPr/>
      </p:nvGrpSpPr>
      <p:grpSpPr>
        <a:xfrm>
          <a:off x="0" y="0"/>
          <a:ext cx="0" cy="0"/>
          <a:chOff x="0" y="0"/>
          <a:chExt cx="0" cy="0"/>
        </a:xfrm>
      </p:grpSpPr>
      <p:sp>
        <p:nvSpPr>
          <p:cNvPr id="7" name="Rectangle 6"/>
          <p:cNvSpPr/>
          <p:nvPr/>
        </p:nvSpPr>
        <p:spPr>
          <a:xfrm>
            <a:off x="1" y="761999"/>
            <a:ext cx="384048" cy="5334001"/>
          </a:xfrm>
          <a:prstGeom prst="rect">
            <a:avLst/>
          </a:prstGeom>
          <a:solidFill>
            <a:srgbClr val="F4F4F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19" y="6356350"/>
            <a:ext cx="1104000" cy="285536"/>
          </a:xfrm>
          <a:prstGeom prst="rect">
            <a:avLst/>
          </a:prstGeom>
        </p:spPr>
      </p:pic>
      <p:sp>
        <p:nvSpPr>
          <p:cNvPr id="8" name="Rectangle 7"/>
          <p:cNvSpPr/>
          <p:nvPr userDrawn="1"/>
        </p:nvSpPr>
        <p:spPr>
          <a:xfrm>
            <a:off x="8739764" y="758952"/>
            <a:ext cx="3443590" cy="53309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Title 1"/>
          <p:cNvSpPr>
            <a:spLocks noGrp="1"/>
          </p:cNvSpPr>
          <p:nvPr>
            <p:ph type="title"/>
          </p:nvPr>
        </p:nvSpPr>
        <p:spPr>
          <a:xfrm>
            <a:off x="8987818" y="1123836"/>
            <a:ext cx="2947482" cy="4601183"/>
          </a:xfrm>
        </p:spPr>
        <p:txBody>
          <a:bodyPr/>
          <a:lstStyle/>
          <a:p>
            <a:r>
              <a:rPr lang="en-US"/>
              <a:t>Click to edit Master title style</a:t>
            </a:r>
            <a:endParaRPr lang="en-US" dirty="0"/>
          </a:p>
        </p:txBody>
      </p:sp>
      <p:sp>
        <p:nvSpPr>
          <p:cNvPr id="3" name="Picture Placeholder 2"/>
          <p:cNvSpPr>
            <a:spLocks noGrp="1"/>
          </p:cNvSpPr>
          <p:nvPr>
            <p:ph type="pic" sz="quarter" idx="13"/>
          </p:nvPr>
        </p:nvSpPr>
        <p:spPr>
          <a:xfrm>
            <a:off x="632104" y="844739"/>
            <a:ext cx="7859606" cy="5159375"/>
          </a:xfrm>
        </p:spPr>
        <p:txBody>
          <a:bodyPr/>
          <a:lstStyle/>
          <a:p>
            <a:endParaRPr lang="en-US"/>
          </a:p>
        </p:txBody>
      </p:sp>
    </p:spTree>
    <p:extLst>
      <p:ext uri="{BB962C8B-B14F-4D97-AF65-F5344CB8AC3E}">
        <p14:creationId xmlns:p14="http://schemas.microsoft.com/office/powerpoint/2010/main" val="2969977216"/>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4_Title Slide">
    <p:spTree>
      <p:nvGrpSpPr>
        <p:cNvPr id="1" name=""/>
        <p:cNvGrpSpPr/>
        <p:nvPr/>
      </p:nvGrpSpPr>
      <p:grpSpPr>
        <a:xfrm>
          <a:off x="0" y="0"/>
          <a:ext cx="0" cy="0"/>
          <a:chOff x="0" y="0"/>
          <a:chExt cx="0" cy="0"/>
        </a:xfrm>
      </p:grpSpPr>
      <p:sp>
        <p:nvSpPr>
          <p:cNvPr id="7" name="Rectangle 6"/>
          <p:cNvSpPr/>
          <p:nvPr/>
        </p:nvSpPr>
        <p:spPr>
          <a:xfrm>
            <a:off x="1" y="761999"/>
            <a:ext cx="384048" cy="5334001"/>
          </a:xfrm>
          <a:prstGeom prst="rect">
            <a:avLst/>
          </a:prstGeom>
          <a:solidFill>
            <a:srgbClr val="F4F4F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19" y="6356350"/>
            <a:ext cx="1104000" cy="285536"/>
          </a:xfrm>
          <a:prstGeom prst="rect">
            <a:avLst/>
          </a:prstGeom>
        </p:spPr>
      </p:pic>
      <p:sp>
        <p:nvSpPr>
          <p:cNvPr id="8" name="Rectangle 7"/>
          <p:cNvSpPr/>
          <p:nvPr userDrawn="1"/>
        </p:nvSpPr>
        <p:spPr>
          <a:xfrm>
            <a:off x="8739764" y="758952"/>
            <a:ext cx="3443590" cy="53309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 Placeholder 2"/>
          <p:cNvSpPr>
            <a:spLocks noGrp="1"/>
          </p:cNvSpPr>
          <p:nvPr>
            <p:ph type="body" idx="1"/>
          </p:nvPr>
        </p:nvSpPr>
        <p:spPr>
          <a:xfrm>
            <a:off x="788081" y="975460"/>
            <a:ext cx="7547650" cy="807720"/>
          </a:xfrm>
        </p:spPr>
        <p:txBody>
          <a:bodyPr anchor="b">
            <a:normAutofit/>
          </a:bodyPr>
          <a:lstStyle>
            <a:lvl1pPr marL="0" indent="0">
              <a:spcBef>
                <a:spcPts val="0"/>
              </a:spcBef>
              <a:buNone/>
              <a:defRPr sz="2000" b="1">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Content Placeholder 3"/>
          <p:cNvSpPr>
            <a:spLocks noGrp="1"/>
          </p:cNvSpPr>
          <p:nvPr>
            <p:ph sz="half" idx="2"/>
          </p:nvPr>
        </p:nvSpPr>
        <p:spPr>
          <a:xfrm>
            <a:off x="788081" y="1882810"/>
            <a:ext cx="7547650" cy="4023360"/>
          </a:xfrm>
        </p:spPr>
        <p:txBody>
          <a:bodyPr/>
          <a:lstStyle>
            <a:lvl1pPr marL="0" indent="0">
              <a:buNone/>
              <a:defRPr sz="2000"/>
            </a:lvl1pPr>
            <a:lvl2pPr>
              <a:buClr>
                <a:schemeClr val="bg2">
                  <a:lumMod val="25000"/>
                </a:schemeClr>
              </a:buClr>
              <a:defRPr sz="1800"/>
            </a:lvl2pPr>
            <a:lvl3pPr marL="1143000" indent="-182880">
              <a:buClr>
                <a:schemeClr val="bg2">
                  <a:lumMod val="25000"/>
                </a:schemeClr>
              </a:buClr>
              <a:buFont typeface="Courier New" panose="02070309020205020404" pitchFamily="49" charset="0"/>
              <a:buChar char="o"/>
              <a:defRPr sz="1600"/>
            </a:lvl3pPr>
            <a:lvl4pPr marL="1600200" indent="-182880">
              <a:buClr>
                <a:schemeClr val="bg2">
                  <a:lumMod val="25000"/>
                </a:schemeClr>
              </a:buClr>
              <a:buFont typeface="Wingdings" panose="05000000000000000000" pitchFamily="2" charset="2"/>
              <a:buChar cha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9048974"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14" name="Text Placeholder 3"/>
          <p:cNvSpPr>
            <a:spLocks noGrp="1"/>
          </p:cNvSpPr>
          <p:nvPr>
            <p:ph type="body" sz="half" idx="13"/>
          </p:nvPr>
        </p:nvSpPr>
        <p:spPr>
          <a:xfrm>
            <a:off x="9048974" y="3494176"/>
            <a:ext cx="2834640" cy="2321990"/>
          </a:xfrm>
        </p:spPr>
        <p:txBody>
          <a:bodyPr anchor="t">
            <a:normAutofit/>
          </a:bodyPr>
          <a:lstStyle>
            <a:lvl1pPr marL="0" indent="0">
              <a:lnSpc>
                <a:spcPct val="100000"/>
              </a:lnSpc>
              <a:buNone/>
              <a:defRPr sz="20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3810270481"/>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7" name="Rectangle 6"/>
          <p:cNvSpPr/>
          <p:nvPr/>
        </p:nvSpPr>
        <p:spPr>
          <a:xfrm>
            <a:off x="1" y="761999"/>
            <a:ext cx="384048" cy="533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19" y="6356350"/>
            <a:ext cx="1104000" cy="285536"/>
          </a:xfrm>
          <a:prstGeom prst="rect">
            <a:avLst/>
          </a:prstGeom>
        </p:spPr>
      </p:pic>
      <p:sp>
        <p:nvSpPr>
          <p:cNvPr id="10" name="Rectangle 9"/>
          <p:cNvSpPr/>
          <p:nvPr userDrawn="1"/>
        </p:nvSpPr>
        <p:spPr>
          <a:xfrm>
            <a:off x="11815864" y="758952"/>
            <a:ext cx="384048" cy="5330952"/>
          </a:xfrm>
          <a:prstGeom prst="rect">
            <a:avLst/>
          </a:prstGeom>
          <a:solidFill>
            <a:srgbClr val="F4F4F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 Placeholder 2"/>
          <p:cNvSpPr>
            <a:spLocks noGrp="1"/>
          </p:cNvSpPr>
          <p:nvPr>
            <p:ph type="body" idx="1"/>
          </p:nvPr>
        </p:nvSpPr>
        <p:spPr>
          <a:xfrm>
            <a:off x="816703" y="841790"/>
            <a:ext cx="4905407" cy="807720"/>
          </a:xfrm>
        </p:spPr>
        <p:txBody>
          <a:bodyPr anchor="b">
            <a:normAutofit/>
          </a:bodyPr>
          <a:lstStyle>
            <a:lvl1pPr marL="0" indent="0">
              <a:spcBef>
                <a:spcPts val="0"/>
              </a:spcBef>
              <a:buNone/>
              <a:defRPr sz="2000" b="0">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3"/>
          <p:cNvSpPr>
            <a:spLocks noGrp="1"/>
          </p:cNvSpPr>
          <p:nvPr>
            <p:ph sz="half" idx="2"/>
          </p:nvPr>
        </p:nvSpPr>
        <p:spPr>
          <a:xfrm>
            <a:off x="816703" y="1749140"/>
            <a:ext cx="4905407" cy="4023360"/>
          </a:xfrm>
        </p:spPr>
        <p:txBody>
          <a:bodyPr/>
          <a:lstStyle>
            <a:lvl1pPr marL="0" indent="0">
              <a:buNone/>
              <a:defRPr sz="2000"/>
            </a:lvl1pPr>
            <a:lvl2pPr>
              <a:buClr>
                <a:schemeClr val="bg2">
                  <a:lumMod val="25000"/>
                </a:schemeClr>
              </a:buClr>
              <a:defRPr sz="1800"/>
            </a:lvl2pPr>
            <a:lvl3pPr marL="1143000" indent="-182880">
              <a:buClr>
                <a:schemeClr val="bg2">
                  <a:lumMod val="25000"/>
                </a:schemeClr>
              </a:buClr>
              <a:buFont typeface="Courier New" panose="02070309020205020404" pitchFamily="49" charset="0"/>
              <a:buChar char="o"/>
              <a:defRPr sz="1600"/>
            </a:lvl3pPr>
            <a:lvl4pPr marL="1600200" indent="-182880">
              <a:buClr>
                <a:schemeClr val="bg2">
                  <a:lumMod val="25000"/>
                </a:schemeClr>
              </a:buClr>
              <a:buFont typeface="Wingdings" panose="05000000000000000000" pitchFamily="2" charset="2"/>
              <a:buChar char="§"/>
              <a:defRPr sz="1400"/>
            </a:lvl4pPr>
            <a:lvl5pPr>
              <a:buClr>
                <a:schemeClr val="bg2">
                  <a:lumMod val="25000"/>
                </a:schemeClr>
              </a:buCl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
          <p:cNvSpPr>
            <a:spLocks noGrp="1"/>
          </p:cNvSpPr>
          <p:nvPr>
            <p:ph type="body" idx="13"/>
          </p:nvPr>
        </p:nvSpPr>
        <p:spPr>
          <a:xfrm>
            <a:off x="6477802" y="838742"/>
            <a:ext cx="4905407" cy="807720"/>
          </a:xfrm>
        </p:spPr>
        <p:txBody>
          <a:bodyPr anchor="b">
            <a:normAutofit/>
          </a:bodyPr>
          <a:lstStyle>
            <a:lvl1pPr marL="0" indent="0">
              <a:spcBef>
                <a:spcPts val="0"/>
              </a:spcBef>
              <a:buNone/>
              <a:defRPr sz="2000" b="0">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Content Placeholder 3"/>
          <p:cNvSpPr>
            <a:spLocks noGrp="1"/>
          </p:cNvSpPr>
          <p:nvPr>
            <p:ph sz="half" idx="14"/>
          </p:nvPr>
        </p:nvSpPr>
        <p:spPr>
          <a:xfrm>
            <a:off x="6477802" y="1746092"/>
            <a:ext cx="4905408" cy="4023360"/>
          </a:xfrm>
        </p:spPr>
        <p:txBody>
          <a:bodyPr/>
          <a:lstStyle>
            <a:lvl1pPr marL="0" indent="0">
              <a:buNone/>
              <a:defRPr sz="2000"/>
            </a:lvl1pPr>
            <a:lvl2pPr>
              <a:buClr>
                <a:schemeClr val="bg2">
                  <a:lumMod val="25000"/>
                </a:schemeClr>
              </a:buClr>
              <a:defRPr sz="1800"/>
            </a:lvl2pPr>
            <a:lvl3pPr marL="1143000" indent="-182880">
              <a:buClr>
                <a:schemeClr val="bg2">
                  <a:lumMod val="25000"/>
                </a:schemeClr>
              </a:buClr>
              <a:buFont typeface="Courier New" panose="02070309020205020404" pitchFamily="49" charset="0"/>
              <a:buChar char="o"/>
              <a:defRPr sz="1600"/>
            </a:lvl3pPr>
            <a:lvl4pPr marL="1600200" indent="-182880">
              <a:buClr>
                <a:schemeClr val="bg2">
                  <a:lumMod val="25000"/>
                </a:schemeClr>
              </a:buClr>
              <a:buFont typeface="Wingdings" panose="05000000000000000000" pitchFamily="2" charset="2"/>
              <a:buChar char="§"/>
              <a:defRPr sz="1400"/>
            </a:lvl4pPr>
            <a:lvl5pPr>
              <a:buClr>
                <a:schemeClr val="bg2">
                  <a:lumMod val="25000"/>
                </a:schemeClr>
              </a:buCl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69433589"/>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None/>
              <a:defRPr/>
            </a:lvl1pPr>
            <a:lvl2pPr>
              <a:buClr>
                <a:schemeClr val="bg2">
                  <a:lumMod val="25000"/>
                </a:schemeClr>
              </a:buClr>
              <a:defRPr/>
            </a:lvl2pPr>
            <a:lvl3pPr marL="1143000" indent="-182880">
              <a:buClr>
                <a:schemeClr val="bg2">
                  <a:lumMod val="25000"/>
                </a:schemeClr>
              </a:buClr>
              <a:buFont typeface="Courier New" panose="02070309020205020404" pitchFamily="49" charset="0"/>
              <a:buChar char="o"/>
              <a:defRPr/>
            </a:lvl3pPr>
            <a:lvl4pPr marL="1600200" indent="-182880">
              <a:buClr>
                <a:schemeClr val="bg2">
                  <a:lumMod val="25000"/>
                </a:schemeClr>
              </a:buClr>
              <a:buFont typeface="Wingdings" panose="05000000000000000000" pitchFamily="2" charset="2"/>
              <a:buChar char="§"/>
              <a:defRPr/>
            </a:lvl4pPr>
            <a:lvl5pPr>
              <a:buClr>
                <a:schemeClr val="bg2">
                  <a:lumMod val="25000"/>
                </a:schemeClr>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2692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867912" y="1298448"/>
            <a:ext cx="7315200" cy="3255264"/>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3D3D3D"/>
              </a:buClr>
              <a:buSzPts val="5900"/>
              <a:buFont typeface="Arial Black"/>
              <a:buNone/>
              <a:defRPr sz="5900" b="0" i="0" u="none" strike="noStrike" cap="none">
                <a:solidFill>
                  <a:srgbClr val="3D3D3D"/>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5" name="Shape 75"/>
          <p:cNvSpPr txBox="1">
            <a:spLocks noGrp="1"/>
          </p:cNvSpPr>
          <p:nvPr>
            <p:ph type="body" idx="1"/>
          </p:nvPr>
        </p:nvSpPr>
        <p:spPr>
          <a:xfrm>
            <a:off x="3886200" y="4672584"/>
            <a:ext cx="7315200" cy="914400"/>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200"/>
              </a:spcBef>
              <a:spcAft>
                <a:spcPts val="0"/>
              </a:spcAft>
              <a:buClr>
                <a:schemeClr val="accent1"/>
              </a:buClr>
              <a:buSzPts val="2200"/>
              <a:buFont typeface="Noto Sans Symbols"/>
              <a:buNone/>
              <a:defRPr sz="2200" b="0" i="0" u="none" strike="noStrike" cap="none">
                <a:solidFill>
                  <a:srgbClr val="0099DC"/>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1800"/>
              <a:buFont typeface="Noto Sans Symbols"/>
              <a:buNone/>
              <a:defRPr sz="1800" b="0" i="0" u="none" strike="noStrike" cap="none">
                <a:solidFill>
                  <a:srgbClr val="888C9C"/>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600"/>
              <a:buFont typeface="Courier New"/>
              <a:buNone/>
              <a:defRPr sz="1600" b="0" i="0" u="none" strike="noStrike" cap="none">
                <a:solidFill>
                  <a:srgbClr val="888C9C"/>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400"/>
              <a:buFont typeface="Noto Sans Symbols"/>
              <a:buNone/>
              <a:defRPr sz="1400" b="0" i="0" u="none" strike="noStrike" cap="none">
                <a:solidFill>
                  <a:srgbClr val="888C9C"/>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400"/>
              <a:buFont typeface="Noto Sans Symbols"/>
              <a:buNone/>
              <a:defRPr sz="1400" b="0" i="0" u="none" strike="noStrike" cap="none">
                <a:solidFill>
                  <a:srgbClr val="888C9C"/>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400"/>
              <a:buFont typeface="Noto Sans Symbols"/>
              <a:buNone/>
              <a:defRPr sz="1400" b="0" i="0" u="none" strike="noStrike" cap="none">
                <a:solidFill>
                  <a:srgbClr val="888C9C"/>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400"/>
              <a:buFont typeface="Noto Sans Symbols"/>
              <a:buNone/>
              <a:defRPr sz="1400" b="0" i="0" u="none" strike="noStrike" cap="none">
                <a:solidFill>
                  <a:srgbClr val="888C9C"/>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400"/>
              <a:buFont typeface="Noto Sans Symbols"/>
              <a:buNone/>
              <a:defRPr sz="1400" b="0" i="0" u="none" strike="noStrike" cap="none">
                <a:solidFill>
                  <a:srgbClr val="888C9C"/>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400"/>
              <a:buFont typeface="Noto Sans Symbols"/>
              <a:buNone/>
              <a:defRPr sz="1400" b="0" i="0" u="none" strike="noStrike" cap="none">
                <a:solidFill>
                  <a:srgbClr val="888C9C"/>
                </a:solidFill>
                <a:latin typeface="Arial"/>
                <a:ea typeface="Arial"/>
                <a:cs typeface="Arial"/>
                <a:sym typeface="Arial"/>
              </a:defRPr>
            </a:lvl9pPr>
          </a:lstStyle>
          <a:p>
            <a:endParaRPr/>
          </a:p>
        </p:txBody>
      </p:sp>
      <p:sp>
        <p:nvSpPr>
          <p:cNvPr id="76" name="Shape 76"/>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38575662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bg2">
                    <a:lumMod val="25000"/>
                  </a:schemeClr>
                </a:solidFill>
              </a:defRPr>
            </a:lvl1pPr>
          </a:lstStyle>
          <a:p>
            <a:r>
              <a:rPr lang="en-US" dirty="0"/>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rgbClr val="0099D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3191305"/>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marL="0" indent="0">
              <a:buNone/>
              <a:defRPr sz="2000"/>
            </a:lvl1pPr>
            <a:lvl2pPr>
              <a:buClr>
                <a:schemeClr val="bg2">
                  <a:lumMod val="25000"/>
                </a:schemeClr>
              </a:buClr>
              <a:defRPr sz="1800"/>
            </a:lvl2pPr>
            <a:lvl3pPr marL="1143000" indent="-182880">
              <a:buClr>
                <a:schemeClr val="bg2">
                  <a:lumMod val="25000"/>
                </a:schemeClr>
              </a:buClr>
              <a:buFont typeface="Courier New" panose="02070309020205020404" pitchFamily="49" charset="0"/>
              <a:buChar char="o"/>
              <a:defRPr sz="1600"/>
            </a:lvl3pPr>
            <a:lvl4pPr marL="1600200" indent="-182880">
              <a:buClr>
                <a:schemeClr val="bg2">
                  <a:lumMod val="25000"/>
                </a:schemeClr>
              </a:buClr>
              <a:buFont typeface="Wingdings" panose="05000000000000000000" pitchFamily="2" charset="2"/>
              <a:buChar char="§"/>
              <a:defRPr sz="1400"/>
            </a:lvl4pPr>
            <a:lvl5pPr>
              <a:buClr>
                <a:schemeClr val="bg2">
                  <a:lumMod val="25000"/>
                </a:schemeClr>
              </a:buCl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818120" y="868680"/>
            <a:ext cx="3474720" cy="5120640"/>
          </a:xfrm>
        </p:spPr>
        <p:txBody>
          <a:bodyPr/>
          <a:lstStyle>
            <a:lvl1pPr marL="0" indent="0">
              <a:buNone/>
              <a:defRPr sz="2000"/>
            </a:lvl1pPr>
            <a:lvl2pPr>
              <a:buClr>
                <a:schemeClr val="bg2">
                  <a:lumMod val="25000"/>
                </a:schemeClr>
              </a:buClr>
              <a:defRPr sz="1800"/>
            </a:lvl2pPr>
            <a:lvl3pPr marL="1143000" indent="-182880">
              <a:buClr>
                <a:schemeClr val="bg2">
                  <a:lumMod val="25000"/>
                </a:schemeClr>
              </a:buClr>
              <a:buFont typeface="Courier New" panose="02070309020205020404" pitchFamily="49" charset="0"/>
              <a:buChar char="o"/>
              <a:defRPr sz="1600"/>
            </a:lvl3pPr>
            <a:lvl4pPr marL="1600200" indent="-182880">
              <a:buClr>
                <a:schemeClr val="bg2">
                  <a:lumMod val="25000"/>
                </a:schemeClr>
              </a:buClr>
              <a:buFont typeface="Wingdings" panose="05000000000000000000" pitchFamily="2" charset="2"/>
              <a:buChar char="§"/>
              <a:defRPr sz="1400"/>
            </a:lvl4pPr>
            <a:lvl5pPr>
              <a:buClr>
                <a:schemeClr val="bg2">
                  <a:lumMod val="25000"/>
                </a:schemeClr>
              </a:buCl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1375210"/>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0">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marL="0" indent="0">
              <a:buNone/>
              <a:defRPr sz="2000"/>
            </a:lvl1pPr>
            <a:lvl2pPr>
              <a:buClr>
                <a:schemeClr val="bg2">
                  <a:lumMod val="25000"/>
                </a:schemeClr>
              </a:buClr>
              <a:defRPr sz="1800"/>
            </a:lvl2pPr>
            <a:lvl3pPr marL="1143000" indent="-182880">
              <a:buClr>
                <a:schemeClr val="bg2">
                  <a:lumMod val="25000"/>
                </a:schemeClr>
              </a:buClr>
              <a:buFont typeface="Courier New" panose="02070309020205020404" pitchFamily="49" charset="0"/>
              <a:buChar char="o"/>
              <a:defRPr sz="1600"/>
            </a:lvl3pPr>
            <a:lvl4pPr marL="1600200" indent="-182880">
              <a:buClr>
                <a:schemeClr val="bg2">
                  <a:lumMod val="25000"/>
                </a:schemeClr>
              </a:buClr>
              <a:buFont typeface="Wingdings" panose="05000000000000000000" pitchFamily="2" charset="2"/>
              <a:buChar cha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0">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marL="0" indent="0">
              <a:buNone/>
              <a:defRPr sz="2000"/>
            </a:lvl1pPr>
            <a:lvl2pPr>
              <a:buClr>
                <a:schemeClr val="bg2">
                  <a:lumMod val="25000"/>
                </a:schemeClr>
              </a:buClr>
              <a:defRPr sz="1800"/>
            </a:lvl2pPr>
            <a:lvl3pPr marL="1143000" indent="-182880">
              <a:buClr>
                <a:schemeClr val="bg2">
                  <a:lumMod val="25000"/>
                </a:schemeClr>
              </a:buClr>
              <a:buFont typeface="Courier New" panose="02070309020205020404" pitchFamily="49" charset="0"/>
              <a:buChar char="o"/>
              <a:defRPr sz="1600"/>
            </a:lvl3pPr>
            <a:lvl4pPr marL="1600200" indent="-182880">
              <a:buClr>
                <a:schemeClr val="bg2">
                  <a:lumMod val="25000"/>
                </a:schemeClr>
              </a:buClr>
              <a:buFont typeface="Wingdings" panose="05000000000000000000" pitchFamily="2" charset="2"/>
              <a:buChar char="§"/>
              <a:defRPr sz="1400"/>
            </a:lvl4pPr>
            <a:lvl5pPr marL="2057400" indent="-182880">
              <a:buClr>
                <a:schemeClr val="bg2">
                  <a:lumMod val="25000"/>
                </a:schemeClr>
              </a:buClr>
              <a:buFont typeface="Wingdings 2" panose="05020102010507070707" pitchFamily="18" charset="2"/>
              <a:buChar cha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11"/>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0240593"/>
      </p:ext>
    </p:extLst>
  </p:cSld>
  <p:clrMapOvr>
    <a:masterClrMapping/>
  </p:clrMapOvr>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7547650" cy="807720"/>
          </a:xfrm>
        </p:spPr>
        <p:txBody>
          <a:bodyPr anchor="b">
            <a:normAutofit/>
          </a:bodyPr>
          <a:lstStyle>
            <a:lvl1pPr marL="0" indent="0">
              <a:spcBef>
                <a:spcPts val="0"/>
              </a:spcBef>
              <a:buNone/>
              <a:defRPr sz="2000" b="0">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3867912" y="1930936"/>
            <a:ext cx="7547650" cy="4023360"/>
          </a:xfrm>
        </p:spPr>
        <p:txBody>
          <a:bodyPr/>
          <a:lstStyle>
            <a:lvl1pPr marL="0" indent="0">
              <a:buNone/>
              <a:defRPr sz="2000"/>
            </a:lvl1pPr>
            <a:lvl2pPr>
              <a:buClr>
                <a:schemeClr val="bg2">
                  <a:lumMod val="25000"/>
                </a:schemeClr>
              </a:buClr>
              <a:defRPr sz="1800"/>
            </a:lvl2pPr>
            <a:lvl3pPr marL="1143000" indent="-182880">
              <a:buClr>
                <a:schemeClr val="bg2">
                  <a:lumMod val="25000"/>
                </a:schemeClr>
              </a:buClr>
              <a:buFont typeface="Courier New" panose="02070309020205020404" pitchFamily="49" charset="0"/>
              <a:buChar char="o"/>
              <a:defRPr sz="1600"/>
            </a:lvl3pPr>
            <a:lvl4pPr marL="1600200" indent="-182880">
              <a:buClr>
                <a:schemeClr val="bg2">
                  <a:lumMod val="25000"/>
                </a:schemeClr>
              </a:buClr>
              <a:buFont typeface="Wingdings" panose="05000000000000000000" pitchFamily="2" charset="2"/>
              <a:buChar cha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11"/>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1728959"/>
      </p:ext>
    </p:extLst>
  </p:cSld>
  <p:clrMapOvr>
    <a:masterClrMapping/>
  </p:clrMapOvr>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8" name="Slide Number Placeholder 7"/>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34928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Title 1"/>
          <p:cNvSpPr>
            <a:spLocks noGrp="1"/>
          </p:cNvSpPr>
          <p:nvPr>
            <p:ph type="title"/>
          </p:nvPr>
        </p:nvSpPr>
        <p:spPr>
          <a:xfrm>
            <a:off x="976313" y="3081292"/>
            <a:ext cx="10162834" cy="1117493"/>
          </a:xfrm>
        </p:spPr>
        <p:txBody>
          <a:bodyPr anchor="b">
            <a:normAutofit/>
          </a:bodyPr>
          <a:lstStyle>
            <a:lvl1pPr algn="ctr">
              <a:defRPr sz="5900" b="0" spc="-100" baseline="0">
                <a:solidFill>
                  <a:schemeClr val="bg2">
                    <a:lumMod val="25000"/>
                  </a:schemeClr>
                </a:solidFill>
              </a:defRPr>
            </a:lvl1pPr>
          </a:lstStyle>
          <a:p>
            <a:r>
              <a:rPr lang="en-US" dirty="0"/>
              <a:t>Click to edit Master title style</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2919" y="6322577"/>
            <a:ext cx="1446788" cy="374194"/>
          </a:xfrm>
          <a:prstGeom prst="rect">
            <a:avLst/>
          </a:prstGeom>
        </p:spPr>
      </p:pic>
    </p:spTree>
    <p:extLst>
      <p:ext uri="{BB962C8B-B14F-4D97-AF65-F5344CB8AC3E}">
        <p14:creationId xmlns:p14="http://schemas.microsoft.com/office/powerpoint/2010/main" val="1268736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1_Blank">
    <p:bg>
      <p:bgPr>
        <a:solidFill>
          <a:schemeClr val="accent2"/>
        </a:solidFill>
        <a:effectLst/>
      </p:bgPr>
    </p:bg>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lvl1pPr>
              <a:defRPr>
                <a:solidFill>
                  <a:srgbClr val="FFFFFF"/>
                </a:solidFill>
              </a:defRPr>
            </a:lvl1pPr>
          </a:lstStyle>
          <a:p>
            <a:fld id="{D57F1E4F-1CFF-5643-939E-217C01CDF565}" type="slidenum">
              <a:rPr lang="en-US" smtClean="0"/>
              <a:pPr/>
              <a:t>‹#›</a:t>
            </a:fld>
            <a:endParaRPr lang="en-US" dirty="0"/>
          </a:p>
        </p:txBody>
      </p:sp>
      <p:sp>
        <p:nvSpPr>
          <p:cNvPr id="8" name="Title 1"/>
          <p:cNvSpPr>
            <a:spLocks noGrp="1"/>
          </p:cNvSpPr>
          <p:nvPr>
            <p:ph type="title"/>
          </p:nvPr>
        </p:nvSpPr>
        <p:spPr>
          <a:xfrm>
            <a:off x="1011314" y="3063362"/>
            <a:ext cx="10162834" cy="1117493"/>
          </a:xfrm>
        </p:spPr>
        <p:txBody>
          <a:bodyPr anchor="b">
            <a:normAutofit/>
          </a:bodyPr>
          <a:lstStyle>
            <a:lvl1pPr algn="ctr">
              <a:defRPr sz="5900" b="0" spc="-100" baseline="0">
                <a:solidFill>
                  <a:srgbClr val="FFFFFF"/>
                </a:solidFill>
              </a:defRPr>
            </a:lvl1pPr>
          </a:lstStyle>
          <a:p>
            <a:r>
              <a:rPr lang="en-US" dirty="0"/>
              <a:t>Click to edit Master title style</a:t>
            </a: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2508" y="6235139"/>
            <a:ext cx="1414178" cy="365760"/>
          </a:xfrm>
          <a:prstGeom prst="rect">
            <a:avLst/>
          </a:prstGeom>
        </p:spPr>
      </p:pic>
    </p:spTree>
    <p:extLst>
      <p:ext uri="{BB962C8B-B14F-4D97-AF65-F5344CB8AC3E}">
        <p14:creationId xmlns:p14="http://schemas.microsoft.com/office/powerpoint/2010/main" val="9405010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marL="0" indent="0">
              <a:buNone/>
              <a:defRPr sz="2000"/>
            </a:lvl1pPr>
            <a:lvl2pPr>
              <a:buClr>
                <a:schemeClr val="bg2">
                  <a:lumMod val="25000"/>
                </a:schemeClr>
              </a:buClr>
              <a:defRPr sz="1800"/>
            </a:lvl2pPr>
            <a:lvl3pPr marL="1143000" indent="-182880">
              <a:buClr>
                <a:schemeClr val="bg2">
                  <a:lumMod val="25000"/>
                </a:schemeClr>
              </a:buClr>
              <a:buFont typeface="Courier New" panose="02070309020205020404" pitchFamily="49" charset="0"/>
              <a:buChar char="o"/>
              <a:defRPr sz="1600"/>
            </a:lvl3pPr>
            <a:lvl4pPr marL="1600200" indent="-182880">
              <a:buClr>
                <a:schemeClr val="bg2">
                  <a:lumMod val="25000"/>
                </a:schemeClr>
              </a:buClr>
              <a:buFont typeface="Wingdings" panose="05000000000000000000" pitchFamily="2" charset="2"/>
              <a:buChar char="§"/>
              <a:defRPr sz="1400"/>
            </a:lvl4pPr>
            <a:lvl5pPr>
              <a:buClr>
                <a:schemeClr val="bg2">
                  <a:lumMod val="25000"/>
                </a:schemeClr>
              </a:buCl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20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4403734"/>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20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8119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7_Title Slide">
    <p:spTree>
      <p:nvGrpSpPr>
        <p:cNvPr id="1" name=""/>
        <p:cNvGrpSpPr/>
        <p:nvPr/>
      </p:nvGrpSpPr>
      <p:grpSpPr>
        <a:xfrm>
          <a:off x="0" y="0"/>
          <a:ext cx="0" cy="0"/>
          <a:chOff x="0" y="0"/>
          <a:chExt cx="0" cy="0"/>
        </a:xfrm>
      </p:grpSpPr>
      <p:sp>
        <p:nvSpPr>
          <p:cNvPr id="7" name="Rectangle 6"/>
          <p:cNvSpPr/>
          <p:nvPr/>
        </p:nvSpPr>
        <p:spPr>
          <a:xfrm>
            <a:off x="1" y="761999"/>
            <a:ext cx="384048" cy="5334001"/>
          </a:xfrm>
          <a:prstGeom prst="rect">
            <a:avLst/>
          </a:prstGeom>
          <a:solidFill>
            <a:srgbClr val="F4F4F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19" y="6356350"/>
            <a:ext cx="1104000" cy="285536"/>
          </a:xfrm>
          <a:prstGeom prst="rect">
            <a:avLst/>
          </a:prstGeom>
        </p:spPr>
      </p:pic>
      <p:sp>
        <p:nvSpPr>
          <p:cNvPr id="8" name="Rectangle 7"/>
          <p:cNvSpPr/>
          <p:nvPr userDrawn="1"/>
        </p:nvSpPr>
        <p:spPr>
          <a:xfrm>
            <a:off x="8739764" y="758952"/>
            <a:ext cx="3443590" cy="53309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Title 1"/>
          <p:cNvSpPr>
            <a:spLocks noGrp="1"/>
          </p:cNvSpPr>
          <p:nvPr>
            <p:ph type="title"/>
          </p:nvPr>
        </p:nvSpPr>
        <p:spPr>
          <a:xfrm>
            <a:off x="8987818" y="1123836"/>
            <a:ext cx="2947482" cy="4601183"/>
          </a:xfrm>
        </p:spPr>
        <p:txBody>
          <a:bodyPr/>
          <a:lstStyle/>
          <a:p>
            <a:r>
              <a:rPr lang="en-US"/>
              <a:t>Click to edit Master title style</a:t>
            </a:r>
            <a:endParaRPr lang="en-US" dirty="0"/>
          </a:p>
        </p:txBody>
      </p:sp>
      <p:sp>
        <p:nvSpPr>
          <p:cNvPr id="10" name="Text Placeholder 2"/>
          <p:cNvSpPr>
            <a:spLocks noGrp="1"/>
          </p:cNvSpPr>
          <p:nvPr>
            <p:ph type="body" idx="1"/>
          </p:nvPr>
        </p:nvSpPr>
        <p:spPr>
          <a:xfrm>
            <a:off x="788081" y="975460"/>
            <a:ext cx="7547650" cy="807720"/>
          </a:xfrm>
        </p:spPr>
        <p:txBody>
          <a:bodyPr anchor="b">
            <a:normAutofit/>
          </a:bodyPr>
          <a:lstStyle>
            <a:lvl1pPr marL="0" indent="0">
              <a:spcBef>
                <a:spcPts val="0"/>
              </a:spcBef>
              <a:buNone/>
              <a:defRPr sz="2000" b="0">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Content Placeholder 3"/>
          <p:cNvSpPr>
            <a:spLocks noGrp="1"/>
          </p:cNvSpPr>
          <p:nvPr>
            <p:ph sz="half" idx="2"/>
          </p:nvPr>
        </p:nvSpPr>
        <p:spPr>
          <a:xfrm>
            <a:off x="788081" y="1882810"/>
            <a:ext cx="7547650" cy="4023360"/>
          </a:xfrm>
        </p:spPr>
        <p:txBody>
          <a:bodyPr/>
          <a:lstStyle>
            <a:lvl1pPr marL="0" indent="0">
              <a:buNone/>
              <a:defRPr sz="2000"/>
            </a:lvl1pPr>
            <a:lvl2pPr>
              <a:buClr>
                <a:schemeClr val="bg2">
                  <a:lumMod val="25000"/>
                </a:schemeClr>
              </a:buClr>
              <a:defRPr sz="1800"/>
            </a:lvl2pPr>
            <a:lvl3pPr marL="1143000" indent="-182880">
              <a:buClr>
                <a:schemeClr val="bg2">
                  <a:lumMod val="25000"/>
                </a:schemeClr>
              </a:buClr>
              <a:buFont typeface="Courier New" panose="02070309020205020404" pitchFamily="49" charset="0"/>
              <a:buChar char="o"/>
              <a:defRPr sz="1600"/>
            </a:lvl3pPr>
            <a:lvl4pPr marL="1600200" indent="-182880">
              <a:buClr>
                <a:schemeClr val="bg2">
                  <a:lumMod val="25000"/>
                </a:schemeClr>
              </a:buClr>
              <a:buFont typeface="Wingdings" panose="05000000000000000000" pitchFamily="2" charset="2"/>
              <a:buChar cha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2293847"/>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9" name="Shape 79"/>
          <p:cNvSpPr txBox="1">
            <a:spLocks noGrp="1"/>
          </p:cNvSpPr>
          <p:nvPr>
            <p:ph type="body" idx="1"/>
          </p:nvPr>
        </p:nvSpPr>
        <p:spPr>
          <a:xfrm>
            <a:off x="3867912" y="868680"/>
            <a:ext cx="3474720" cy="512064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80" name="Shape 80"/>
          <p:cNvSpPr txBox="1">
            <a:spLocks noGrp="1"/>
          </p:cNvSpPr>
          <p:nvPr>
            <p:ph type="body" idx="2"/>
          </p:nvPr>
        </p:nvSpPr>
        <p:spPr>
          <a:xfrm>
            <a:off x="7818120" y="868680"/>
            <a:ext cx="3474720" cy="512064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81" name="Shape 81"/>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39735638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11" name="Content Placeholder 2"/>
          <p:cNvSpPr>
            <a:spLocks noGrp="1"/>
          </p:cNvSpPr>
          <p:nvPr>
            <p:ph idx="1"/>
          </p:nvPr>
        </p:nvSpPr>
        <p:spPr>
          <a:xfrm>
            <a:off x="568475" y="1904538"/>
            <a:ext cx="10972800" cy="3151909"/>
          </a:xfrm>
          <a:prstGeom prst="rect">
            <a:avLst/>
          </a:prstGeom>
        </p:spPr>
        <p:txBody>
          <a:bodyPr/>
          <a:lstStyle>
            <a:lvl1pPr>
              <a:buClr>
                <a:srgbClr val="E31B23"/>
              </a:buClr>
              <a:defRPr>
                <a:solidFill>
                  <a:srgbClr val="002D62"/>
                </a:solidFill>
                <a:latin typeface="Arial"/>
                <a:cs typeface="Arial"/>
              </a:defRPr>
            </a:lvl1pPr>
            <a:lvl2pPr>
              <a:defRPr>
                <a:solidFill>
                  <a:srgbClr val="002D62"/>
                </a:solidFill>
                <a:latin typeface="Arial"/>
                <a:cs typeface="Arial"/>
              </a:defRPr>
            </a:lvl2pPr>
            <a:lvl3pPr>
              <a:buClr>
                <a:srgbClr val="E31B23"/>
              </a:buClr>
              <a:defRPr>
                <a:solidFill>
                  <a:srgbClr val="002D62"/>
                </a:solidFill>
                <a:latin typeface="Arial"/>
                <a:cs typeface="Arial"/>
              </a:defRPr>
            </a:lvl3pPr>
            <a:lvl4pPr>
              <a:defRPr>
                <a:solidFill>
                  <a:srgbClr val="002D62"/>
                </a:solidFill>
                <a:latin typeface="Arial"/>
                <a:cs typeface="Arial"/>
              </a:defRPr>
            </a:lvl4pPr>
            <a:lvl5pPr>
              <a:buClr>
                <a:srgbClr val="E31B23"/>
              </a:buClr>
              <a:defRPr>
                <a:solidFill>
                  <a:srgbClr val="002D62"/>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17"/>
          <p:cNvSpPr>
            <a:spLocks noGrp="1"/>
          </p:cNvSpPr>
          <p:nvPr>
            <p:ph type="body" sz="quarter" idx="12" hasCustomPrompt="1"/>
          </p:nvPr>
        </p:nvSpPr>
        <p:spPr>
          <a:xfrm>
            <a:off x="568475" y="808184"/>
            <a:ext cx="3403600" cy="544513"/>
          </a:xfrm>
          <a:prstGeom prst="rect">
            <a:avLst/>
          </a:prstGeom>
        </p:spPr>
        <p:txBody>
          <a:bodyPr vert="horz" lIns="0" tIns="0" rIns="0" bIns="0"/>
          <a:lstStyle>
            <a:lvl1pPr marL="0" indent="0">
              <a:buFontTx/>
              <a:buNone/>
              <a:defRPr sz="1050" b="0" i="0">
                <a:solidFill>
                  <a:srgbClr val="002D62"/>
                </a:solidFill>
                <a:latin typeface="Arial"/>
                <a:cs typeface="Arial"/>
              </a:defRPr>
            </a:lvl1pPr>
          </a:lstStyle>
          <a:p>
            <a:pPr lvl="0"/>
            <a:r>
              <a:rPr lang="en-US" dirty="0"/>
              <a:t>Click to edit subhead styles</a:t>
            </a:r>
          </a:p>
        </p:txBody>
      </p:sp>
      <p:sp>
        <p:nvSpPr>
          <p:cNvPr id="7" name="Text Placeholder 15"/>
          <p:cNvSpPr>
            <a:spLocks noGrp="1"/>
          </p:cNvSpPr>
          <p:nvPr>
            <p:ph type="body" sz="quarter" idx="11" hasCustomPrompt="1"/>
          </p:nvPr>
        </p:nvSpPr>
        <p:spPr>
          <a:xfrm>
            <a:off x="568476" y="425451"/>
            <a:ext cx="6866797" cy="359642"/>
          </a:xfrm>
          <a:prstGeom prst="rect">
            <a:avLst/>
          </a:prstGeom>
        </p:spPr>
        <p:txBody>
          <a:bodyPr vert="horz" lIns="0" tIns="0" rIns="0" bIns="0"/>
          <a:lstStyle>
            <a:lvl1pPr marL="0" indent="0">
              <a:spcBef>
                <a:spcPts val="0"/>
              </a:spcBef>
              <a:buFontTx/>
              <a:buNone/>
              <a:defRPr sz="2000" b="1" i="0">
                <a:solidFill>
                  <a:srgbClr val="002D62"/>
                </a:solidFill>
                <a:latin typeface="Arial Bold"/>
                <a:cs typeface="Arial Bold"/>
              </a:defRPr>
            </a:lvl1pPr>
          </a:lstStyle>
          <a:p>
            <a:pPr lvl="0"/>
            <a:r>
              <a:rPr lang="en-US" dirty="0"/>
              <a:t>Click to edit headline style</a:t>
            </a:r>
          </a:p>
        </p:txBody>
      </p:sp>
      <p:sp>
        <p:nvSpPr>
          <p:cNvPr id="14" name="Rectangle 13"/>
          <p:cNvSpPr/>
          <p:nvPr userDrawn="1"/>
        </p:nvSpPr>
        <p:spPr>
          <a:xfrm>
            <a:off x="2359743" y="6266564"/>
            <a:ext cx="9222659" cy="222376"/>
          </a:xfrm>
          <a:prstGeom prst="rect">
            <a:avLst/>
          </a:prstGeom>
          <a:solidFill>
            <a:srgbClr val="002D62"/>
          </a:solidFill>
          <a:ln>
            <a:noFill/>
          </a:ln>
        </p:spPr>
        <p:style>
          <a:lnRef idx="1">
            <a:schemeClr val="accent1"/>
          </a:lnRef>
          <a:fillRef idx="3">
            <a:schemeClr val="accent1"/>
          </a:fillRef>
          <a:effectRef idx="2">
            <a:schemeClr val="accent1"/>
          </a:effectRef>
          <a:fontRef idx="minor">
            <a:schemeClr val="lt1"/>
          </a:fontRef>
        </p:style>
        <p:txBody>
          <a:bodyPr rtlCol="0" anchor="ctr" anchorCtr="0"/>
          <a:lstStyle/>
          <a:p>
            <a:pPr algn="ctr" defTabSz="457200"/>
            <a:endParaRPr lang="en-US">
              <a:solidFill>
                <a:srgbClr val="F9F9F9"/>
              </a:solidFill>
              <a:sym typeface="Arial"/>
            </a:endParaRPr>
          </a:p>
        </p:txBody>
      </p:sp>
      <p:sp>
        <p:nvSpPr>
          <p:cNvPr id="15" name="Slide Number Placeholder 5"/>
          <p:cNvSpPr txBox="1">
            <a:spLocks/>
          </p:cNvSpPr>
          <p:nvPr userDrawn="1"/>
        </p:nvSpPr>
        <p:spPr>
          <a:xfrm>
            <a:off x="11277600" y="6284968"/>
            <a:ext cx="304800" cy="192024"/>
          </a:xfrm>
          <a:prstGeom prst="rect">
            <a:avLst/>
          </a:prstGeom>
        </p:spPr>
        <p:txBody>
          <a:bodyPr vert="horz" lIns="0" tIns="0" rIns="0" bIns="0" rtlCol="0" anchor="ctr" anchorCtr="0"/>
          <a:lstStyle>
            <a:defPPr>
              <a:defRPr lang="en-US"/>
            </a:defPPr>
            <a:lvl1pPr marL="0" algn="ctr" defTabSz="457200" rtl="0" eaLnBrk="1" latinLnBrk="0" hangingPunct="1">
              <a:lnSpc>
                <a:spcPts val="1000"/>
              </a:lnSpc>
              <a:defRPr sz="1000" b="0" i="0" kern="1200">
                <a:solidFill>
                  <a:srgbClr val="000000"/>
                </a:solidFill>
                <a:latin typeface="Arial MT Std"/>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6ABDEBB-F760-F846-B0CE-E4FCD944F58B}" type="slidenum">
              <a:rPr lang="en-US" sz="900" b="1" smtClean="0">
                <a:solidFill>
                  <a:srgbClr val="F9F9F9"/>
                </a:solidFill>
                <a:sym typeface="Arial"/>
              </a:rPr>
              <a:pPr/>
              <a:t>‹#›</a:t>
            </a:fld>
            <a:endParaRPr lang="en-US" sz="900" b="1" dirty="0">
              <a:solidFill>
                <a:srgbClr val="F9F9F9"/>
              </a:solidFill>
              <a:sym typeface="Arial"/>
            </a:endParaRPr>
          </a:p>
        </p:txBody>
      </p:sp>
      <p:pic>
        <p:nvPicPr>
          <p:cNvPr id="16" name="Picture 15" descr="ACT logo Blue 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8475" y="6226051"/>
            <a:ext cx="1504165" cy="291776"/>
          </a:xfrm>
          <a:prstGeom prst="rect">
            <a:avLst/>
          </a:prstGeom>
        </p:spPr>
      </p:pic>
    </p:spTree>
    <p:extLst>
      <p:ext uri="{BB962C8B-B14F-4D97-AF65-F5344CB8AC3E}">
        <p14:creationId xmlns:p14="http://schemas.microsoft.com/office/powerpoint/2010/main" val="16575403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F4F4F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19" y="6356350"/>
            <a:ext cx="1104000" cy="285536"/>
          </a:xfrm>
          <a:prstGeom prst="rect">
            <a:avLst/>
          </a:prstGeom>
        </p:spPr>
      </p:pic>
    </p:spTree>
    <p:extLst>
      <p:ext uri="{BB962C8B-B14F-4D97-AF65-F5344CB8AC3E}">
        <p14:creationId xmlns:p14="http://schemas.microsoft.com/office/powerpoint/2010/main" val="3466648081"/>
      </p:ext>
    </p:extLst>
  </p:cSld>
  <p:clrMapOvr>
    <a:masterClrMapping/>
  </p:clrMapOvr>
  <p:extLst>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7" name="Rectangle 6"/>
          <p:cNvSpPr/>
          <p:nvPr/>
        </p:nvSpPr>
        <p:spPr>
          <a:xfrm>
            <a:off x="1" y="761999"/>
            <a:ext cx="384048" cy="533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19" y="6356350"/>
            <a:ext cx="1104000" cy="285536"/>
          </a:xfrm>
          <a:prstGeom prst="rect">
            <a:avLst/>
          </a:prstGeom>
        </p:spPr>
      </p:pic>
      <p:sp>
        <p:nvSpPr>
          <p:cNvPr id="10" name="Rectangle 9"/>
          <p:cNvSpPr/>
          <p:nvPr userDrawn="1"/>
        </p:nvSpPr>
        <p:spPr>
          <a:xfrm>
            <a:off x="11815864" y="758952"/>
            <a:ext cx="384048" cy="5330952"/>
          </a:xfrm>
          <a:prstGeom prst="rect">
            <a:avLst/>
          </a:prstGeom>
          <a:solidFill>
            <a:srgbClr val="F4F4F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 Placeholder 2"/>
          <p:cNvSpPr>
            <a:spLocks noGrp="1"/>
          </p:cNvSpPr>
          <p:nvPr>
            <p:ph type="body" idx="1"/>
          </p:nvPr>
        </p:nvSpPr>
        <p:spPr>
          <a:xfrm>
            <a:off x="816702" y="841790"/>
            <a:ext cx="10531483" cy="807720"/>
          </a:xfrm>
        </p:spPr>
        <p:txBody>
          <a:bodyPr anchor="b">
            <a:normAutofit/>
          </a:bodyPr>
          <a:lstStyle>
            <a:lvl1pPr marL="0" indent="0">
              <a:spcBef>
                <a:spcPts val="0"/>
              </a:spcBef>
              <a:buNone/>
              <a:defRPr sz="2400" b="0">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3"/>
          <p:cNvSpPr>
            <a:spLocks noGrp="1"/>
          </p:cNvSpPr>
          <p:nvPr>
            <p:ph sz="half" idx="2"/>
          </p:nvPr>
        </p:nvSpPr>
        <p:spPr>
          <a:xfrm>
            <a:off x="816703" y="1749140"/>
            <a:ext cx="10531482" cy="4023360"/>
          </a:xfrm>
        </p:spPr>
        <p:txBody>
          <a:bodyPr/>
          <a:lstStyle>
            <a:lvl1pPr marL="0" indent="0">
              <a:buNone/>
              <a:defRPr sz="2000"/>
            </a:lvl1pPr>
            <a:lvl2pPr>
              <a:buClr>
                <a:schemeClr val="bg2">
                  <a:lumMod val="25000"/>
                </a:schemeClr>
              </a:buClr>
              <a:defRPr sz="1800"/>
            </a:lvl2pPr>
            <a:lvl3pPr marL="1143000" indent="-182880">
              <a:buClr>
                <a:schemeClr val="bg2">
                  <a:lumMod val="25000"/>
                </a:schemeClr>
              </a:buClr>
              <a:buFont typeface="Courier New" panose="02070309020205020404" pitchFamily="49" charset="0"/>
              <a:buChar char="o"/>
              <a:defRPr sz="1600"/>
            </a:lvl3pPr>
            <a:lvl4pPr marL="1600200" indent="-182880">
              <a:buClr>
                <a:schemeClr val="bg2">
                  <a:lumMod val="25000"/>
                </a:schemeClr>
              </a:buClr>
              <a:buFont typeface="Wingdings" panose="05000000000000000000" pitchFamily="2" charset="2"/>
              <a:buChar char="§"/>
              <a:defRPr sz="1400"/>
            </a:lvl4pPr>
            <a:lvl5pPr>
              <a:buClr>
                <a:schemeClr val="bg2">
                  <a:lumMod val="25000"/>
                </a:schemeClr>
              </a:buCl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548947" y="-672071"/>
            <a:ext cx="8285867" cy="625303"/>
          </a:xfrm>
        </p:spPr>
        <p:txBody>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1928708282"/>
      </p:ext>
    </p:extLst>
  </p:cSld>
  <p:clrMapOvr>
    <a:masterClrMapping/>
  </p:clrMapOvr>
  <p:extLst>
    <p:ext uri="{DCECCB84-F9BA-43D5-87BE-67443E8EF086}">
      <p15:sldGuideLst xmlns:p15="http://schemas.microsoft.com/office/powerpoint/2012/main"/>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3_Title Slide">
    <p:spTree>
      <p:nvGrpSpPr>
        <p:cNvPr id="1" name=""/>
        <p:cNvGrpSpPr/>
        <p:nvPr/>
      </p:nvGrpSpPr>
      <p:grpSpPr>
        <a:xfrm>
          <a:off x="0" y="0"/>
          <a:ext cx="0" cy="0"/>
          <a:chOff x="0" y="0"/>
          <a:chExt cx="0" cy="0"/>
        </a:xfrm>
      </p:grpSpPr>
      <p:sp>
        <p:nvSpPr>
          <p:cNvPr id="7" name="Rectangle 6"/>
          <p:cNvSpPr/>
          <p:nvPr/>
        </p:nvSpPr>
        <p:spPr>
          <a:xfrm>
            <a:off x="1" y="761999"/>
            <a:ext cx="384048" cy="5334001"/>
          </a:xfrm>
          <a:prstGeom prst="rect">
            <a:avLst/>
          </a:prstGeom>
          <a:solidFill>
            <a:srgbClr val="F4F4F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19" y="6356350"/>
            <a:ext cx="1104000" cy="285536"/>
          </a:xfrm>
          <a:prstGeom prst="rect">
            <a:avLst/>
          </a:prstGeom>
        </p:spPr>
      </p:pic>
      <p:sp>
        <p:nvSpPr>
          <p:cNvPr id="8" name="Rectangle 7"/>
          <p:cNvSpPr/>
          <p:nvPr userDrawn="1"/>
        </p:nvSpPr>
        <p:spPr>
          <a:xfrm>
            <a:off x="8739764" y="758952"/>
            <a:ext cx="3443590" cy="53309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Title 1"/>
          <p:cNvSpPr>
            <a:spLocks noGrp="1"/>
          </p:cNvSpPr>
          <p:nvPr>
            <p:ph type="title"/>
          </p:nvPr>
        </p:nvSpPr>
        <p:spPr>
          <a:xfrm>
            <a:off x="8987818" y="1123836"/>
            <a:ext cx="2947482" cy="4601183"/>
          </a:xfrm>
        </p:spPr>
        <p:txBody>
          <a:bodyPr/>
          <a:lstStyle/>
          <a:p>
            <a:r>
              <a:rPr lang="en-US"/>
              <a:t>Click to edit Master title style</a:t>
            </a:r>
            <a:endParaRPr lang="en-US" dirty="0"/>
          </a:p>
        </p:txBody>
      </p:sp>
      <p:sp>
        <p:nvSpPr>
          <p:cNvPr id="14" name="Content Placeholder 2"/>
          <p:cNvSpPr>
            <a:spLocks noGrp="1"/>
          </p:cNvSpPr>
          <p:nvPr>
            <p:ph idx="1"/>
          </p:nvPr>
        </p:nvSpPr>
        <p:spPr>
          <a:xfrm>
            <a:off x="904306" y="864107"/>
            <a:ext cx="7315200" cy="5120640"/>
          </a:xfrm>
        </p:spPr>
        <p:txBody>
          <a:bodyPr/>
          <a:lstStyle>
            <a:lvl1pPr marL="0" indent="0">
              <a:buNone/>
              <a:defRPr/>
            </a:lvl1pPr>
            <a:lvl2pPr>
              <a:buClr>
                <a:schemeClr val="bg2">
                  <a:lumMod val="25000"/>
                </a:schemeClr>
              </a:buClr>
              <a:defRPr/>
            </a:lvl2pPr>
            <a:lvl3pPr marL="1143000" indent="-182880">
              <a:buClr>
                <a:schemeClr val="bg2">
                  <a:lumMod val="25000"/>
                </a:schemeClr>
              </a:buClr>
              <a:buFont typeface="Courier New" panose="02070309020205020404" pitchFamily="49" charset="0"/>
              <a:buChar char="o"/>
              <a:defRPr/>
            </a:lvl3pPr>
            <a:lvl4pPr marL="1600200" indent="-182880">
              <a:buClr>
                <a:schemeClr val="bg2">
                  <a:lumMod val="25000"/>
                </a:schemeClr>
              </a:buClr>
              <a:buFont typeface="Wingdings" panose="05000000000000000000" pitchFamily="2" charset="2"/>
              <a:buChar char="§"/>
              <a:defRPr/>
            </a:lvl4pPr>
            <a:lvl5pPr>
              <a:buClr>
                <a:schemeClr val="bg2">
                  <a:lumMod val="25000"/>
                </a:schemeClr>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54325055"/>
      </p:ext>
    </p:extLst>
  </p:cSld>
  <p:clrMapOvr>
    <a:masterClrMapping/>
  </p:clrMapOvr>
  <p:extLst>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6_Title Slide">
    <p:spTree>
      <p:nvGrpSpPr>
        <p:cNvPr id="1" name=""/>
        <p:cNvGrpSpPr/>
        <p:nvPr/>
      </p:nvGrpSpPr>
      <p:grpSpPr>
        <a:xfrm>
          <a:off x="0" y="0"/>
          <a:ext cx="0" cy="0"/>
          <a:chOff x="0" y="0"/>
          <a:chExt cx="0" cy="0"/>
        </a:xfrm>
      </p:grpSpPr>
      <p:sp>
        <p:nvSpPr>
          <p:cNvPr id="7" name="Rectangle 6"/>
          <p:cNvSpPr/>
          <p:nvPr/>
        </p:nvSpPr>
        <p:spPr>
          <a:xfrm>
            <a:off x="1" y="761999"/>
            <a:ext cx="384048" cy="5334001"/>
          </a:xfrm>
          <a:prstGeom prst="rect">
            <a:avLst/>
          </a:prstGeom>
          <a:solidFill>
            <a:srgbClr val="F4F4F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19" y="6356350"/>
            <a:ext cx="1104000" cy="285536"/>
          </a:xfrm>
          <a:prstGeom prst="rect">
            <a:avLst/>
          </a:prstGeom>
        </p:spPr>
      </p:pic>
      <p:sp>
        <p:nvSpPr>
          <p:cNvPr id="8" name="Rectangle 7"/>
          <p:cNvSpPr/>
          <p:nvPr userDrawn="1"/>
        </p:nvSpPr>
        <p:spPr>
          <a:xfrm>
            <a:off x="8739764" y="758952"/>
            <a:ext cx="3443590" cy="53309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Title 1"/>
          <p:cNvSpPr>
            <a:spLocks noGrp="1"/>
          </p:cNvSpPr>
          <p:nvPr>
            <p:ph type="title"/>
          </p:nvPr>
        </p:nvSpPr>
        <p:spPr>
          <a:xfrm>
            <a:off x="8987818" y="1123836"/>
            <a:ext cx="2947482" cy="4601183"/>
          </a:xfrm>
        </p:spPr>
        <p:txBody>
          <a:bodyPr/>
          <a:lstStyle/>
          <a:p>
            <a:r>
              <a:rPr lang="en-US"/>
              <a:t>Click to edit Master title style</a:t>
            </a:r>
            <a:endParaRPr lang="en-US" dirty="0"/>
          </a:p>
        </p:txBody>
      </p:sp>
      <p:sp>
        <p:nvSpPr>
          <p:cNvPr id="3" name="Picture Placeholder 2"/>
          <p:cNvSpPr>
            <a:spLocks noGrp="1"/>
          </p:cNvSpPr>
          <p:nvPr>
            <p:ph type="pic" sz="quarter" idx="13"/>
          </p:nvPr>
        </p:nvSpPr>
        <p:spPr>
          <a:xfrm>
            <a:off x="632104" y="844739"/>
            <a:ext cx="7859606" cy="5159375"/>
          </a:xfrm>
        </p:spPr>
        <p:txBody>
          <a:bodyPr/>
          <a:lstStyle/>
          <a:p>
            <a:endParaRPr lang="en-US"/>
          </a:p>
        </p:txBody>
      </p:sp>
    </p:spTree>
    <p:extLst>
      <p:ext uri="{BB962C8B-B14F-4D97-AF65-F5344CB8AC3E}">
        <p14:creationId xmlns:p14="http://schemas.microsoft.com/office/powerpoint/2010/main" val="3732127354"/>
      </p:ext>
    </p:extLst>
  </p:cSld>
  <p:clrMapOvr>
    <a:masterClrMapping/>
  </p:clrMapOvr>
  <p:extLst>
    <p:ext uri="{DCECCB84-F9BA-43D5-87BE-67443E8EF086}">
      <p15:sldGuideLst xmlns:p15="http://schemas.microsoft.com/office/powerpoint/2012/main"/>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4_Title Slide">
    <p:spTree>
      <p:nvGrpSpPr>
        <p:cNvPr id="1" name=""/>
        <p:cNvGrpSpPr/>
        <p:nvPr/>
      </p:nvGrpSpPr>
      <p:grpSpPr>
        <a:xfrm>
          <a:off x="0" y="0"/>
          <a:ext cx="0" cy="0"/>
          <a:chOff x="0" y="0"/>
          <a:chExt cx="0" cy="0"/>
        </a:xfrm>
      </p:grpSpPr>
      <p:sp>
        <p:nvSpPr>
          <p:cNvPr id="7" name="Rectangle 6"/>
          <p:cNvSpPr/>
          <p:nvPr/>
        </p:nvSpPr>
        <p:spPr>
          <a:xfrm>
            <a:off x="1" y="761999"/>
            <a:ext cx="384048" cy="5334001"/>
          </a:xfrm>
          <a:prstGeom prst="rect">
            <a:avLst/>
          </a:prstGeom>
          <a:solidFill>
            <a:srgbClr val="F4F4F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19" y="6356350"/>
            <a:ext cx="1104000" cy="285536"/>
          </a:xfrm>
          <a:prstGeom prst="rect">
            <a:avLst/>
          </a:prstGeom>
        </p:spPr>
      </p:pic>
      <p:sp>
        <p:nvSpPr>
          <p:cNvPr id="8" name="Rectangle 7"/>
          <p:cNvSpPr/>
          <p:nvPr userDrawn="1"/>
        </p:nvSpPr>
        <p:spPr>
          <a:xfrm>
            <a:off x="8739764" y="758952"/>
            <a:ext cx="3443590" cy="53309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 Placeholder 2"/>
          <p:cNvSpPr>
            <a:spLocks noGrp="1"/>
          </p:cNvSpPr>
          <p:nvPr>
            <p:ph type="body" idx="1"/>
          </p:nvPr>
        </p:nvSpPr>
        <p:spPr>
          <a:xfrm>
            <a:off x="788081" y="975460"/>
            <a:ext cx="7547650" cy="807720"/>
          </a:xfrm>
        </p:spPr>
        <p:txBody>
          <a:bodyPr anchor="b">
            <a:normAutofit/>
          </a:bodyPr>
          <a:lstStyle>
            <a:lvl1pPr marL="0" indent="0">
              <a:spcBef>
                <a:spcPts val="0"/>
              </a:spcBef>
              <a:buNone/>
              <a:defRPr sz="2000" b="1">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Content Placeholder 3"/>
          <p:cNvSpPr>
            <a:spLocks noGrp="1"/>
          </p:cNvSpPr>
          <p:nvPr>
            <p:ph sz="half" idx="2"/>
          </p:nvPr>
        </p:nvSpPr>
        <p:spPr>
          <a:xfrm>
            <a:off x="788081" y="1882810"/>
            <a:ext cx="7547650" cy="4023360"/>
          </a:xfrm>
        </p:spPr>
        <p:txBody>
          <a:bodyPr/>
          <a:lstStyle>
            <a:lvl1pPr marL="0" indent="0">
              <a:buNone/>
              <a:defRPr sz="2000"/>
            </a:lvl1pPr>
            <a:lvl2pPr>
              <a:buClr>
                <a:schemeClr val="bg2">
                  <a:lumMod val="25000"/>
                </a:schemeClr>
              </a:buClr>
              <a:defRPr sz="1800"/>
            </a:lvl2pPr>
            <a:lvl3pPr marL="1143000" indent="-182880">
              <a:buClr>
                <a:schemeClr val="bg2">
                  <a:lumMod val="25000"/>
                </a:schemeClr>
              </a:buClr>
              <a:buFont typeface="Courier New" panose="02070309020205020404" pitchFamily="49" charset="0"/>
              <a:buChar char="o"/>
              <a:defRPr sz="1600"/>
            </a:lvl3pPr>
            <a:lvl4pPr marL="1600200" indent="-182880">
              <a:buClr>
                <a:schemeClr val="bg2">
                  <a:lumMod val="25000"/>
                </a:schemeClr>
              </a:buClr>
              <a:buFont typeface="Wingdings" panose="05000000000000000000" pitchFamily="2" charset="2"/>
              <a:buChar cha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9048974"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14" name="Text Placeholder 3"/>
          <p:cNvSpPr>
            <a:spLocks noGrp="1"/>
          </p:cNvSpPr>
          <p:nvPr>
            <p:ph type="body" sz="half" idx="13"/>
          </p:nvPr>
        </p:nvSpPr>
        <p:spPr>
          <a:xfrm>
            <a:off x="9048974" y="3494176"/>
            <a:ext cx="2834640" cy="2321990"/>
          </a:xfrm>
        </p:spPr>
        <p:txBody>
          <a:bodyPr anchor="t">
            <a:normAutofit/>
          </a:bodyPr>
          <a:lstStyle>
            <a:lvl1pPr marL="0" indent="0">
              <a:lnSpc>
                <a:spcPct val="100000"/>
              </a:lnSpc>
              <a:buNone/>
              <a:defRPr sz="20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1109362586"/>
      </p:ext>
    </p:extLst>
  </p:cSld>
  <p:clrMapOvr>
    <a:masterClrMapping/>
  </p:clrMapOvr>
  <p:extLst>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7" name="Rectangle 6"/>
          <p:cNvSpPr/>
          <p:nvPr/>
        </p:nvSpPr>
        <p:spPr>
          <a:xfrm>
            <a:off x="1" y="761999"/>
            <a:ext cx="384048" cy="533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19" y="6356350"/>
            <a:ext cx="1104000" cy="285536"/>
          </a:xfrm>
          <a:prstGeom prst="rect">
            <a:avLst/>
          </a:prstGeom>
        </p:spPr>
      </p:pic>
      <p:sp>
        <p:nvSpPr>
          <p:cNvPr id="10" name="Rectangle 9"/>
          <p:cNvSpPr/>
          <p:nvPr userDrawn="1"/>
        </p:nvSpPr>
        <p:spPr>
          <a:xfrm>
            <a:off x="11815864" y="758952"/>
            <a:ext cx="384048" cy="5330952"/>
          </a:xfrm>
          <a:prstGeom prst="rect">
            <a:avLst/>
          </a:prstGeom>
          <a:solidFill>
            <a:srgbClr val="F4F4F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 Placeholder 2"/>
          <p:cNvSpPr>
            <a:spLocks noGrp="1"/>
          </p:cNvSpPr>
          <p:nvPr>
            <p:ph type="body" idx="1"/>
          </p:nvPr>
        </p:nvSpPr>
        <p:spPr>
          <a:xfrm>
            <a:off x="816703" y="841790"/>
            <a:ext cx="4905407" cy="807720"/>
          </a:xfrm>
        </p:spPr>
        <p:txBody>
          <a:bodyPr anchor="b">
            <a:normAutofit/>
          </a:bodyPr>
          <a:lstStyle>
            <a:lvl1pPr marL="0" indent="0">
              <a:spcBef>
                <a:spcPts val="0"/>
              </a:spcBef>
              <a:buNone/>
              <a:defRPr sz="2000" b="0">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3"/>
          <p:cNvSpPr>
            <a:spLocks noGrp="1"/>
          </p:cNvSpPr>
          <p:nvPr>
            <p:ph sz="half" idx="2"/>
          </p:nvPr>
        </p:nvSpPr>
        <p:spPr>
          <a:xfrm>
            <a:off x="816703" y="1749140"/>
            <a:ext cx="4905407" cy="4023360"/>
          </a:xfrm>
        </p:spPr>
        <p:txBody>
          <a:bodyPr/>
          <a:lstStyle>
            <a:lvl1pPr marL="0" indent="0">
              <a:buNone/>
              <a:defRPr sz="2000"/>
            </a:lvl1pPr>
            <a:lvl2pPr>
              <a:buClr>
                <a:schemeClr val="bg2">
                  <a:lumMod val="25000"/>
                </a:schemeClr>
              </a:buClr>
              <a:defRPr sz="1800"/>
            </a:lvl2pPr>
            <a:lvl3pPr marL="1143000" indent="-182880">
              <a:buClr>
                <a:schemeClr val="bg2">
                  <a:lumMod val="25000"/>
                </a:schemeClr>
              </a:buClr>
              <a:buFont typeface="Courier New" panose="02070309020205020404" pitchFamily="49" charset="0"/>
              <a:buChar char="o"/>
              <a:defRPr sz="1600"/>
            </a:lvl3pPr>
            <a:lvl4pPr marL="1600200" indent="-182880">
              <a:buClr>
                <a:schemeClr val="bg2">
                  <a:lumMod val="25000"/>
                </a:schemeClr>
              </a:buClr>
              <a:buFont typeface="Wingdings" panose="05000000000000000000" pitchFamily="2" charset="2"/>
              <a:buChar char="§"/>
              <a:defRPr sz="1400"/>
            </a:lvl4pPr>
            <a:lvl5pPr>
              <a:buClr>
                <a:schemeClr val="bg2">
                  <a:lumMod val="25000"/>
                </a:schemeClr>
              </a:buCl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
          <p:cNvSpPr>
            <a:spLocks noGrp="1"/>
          </p:cNvSpPr>
          <p:nvPr>
            <p:ph type="body" idx="13"/>
          </p:nvPr>
        </p:nvSpPr>
        <p:spPr>
          <a:xfrm>
            <a:off x="6477802" y="838742"/>
            <a:ext cx="4905407" cy="807720"/>
          </a:xfrm>
        </p:spPr>
        <p:txBody>
          <a:bodyPr anchor="b">
            <a:normAutofit/>
          </a:bodyPr>
          <a:lstStyle>
            <a:lvl1pPr marL="0" indent="0">
              <a:spcBef>
                <a:spcPts val="0"/>
              </a:spcBef>
              <a:buNone/>
              <a:defRPr sz="2000" b="0">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Content Placeholder 3"/>
          <p:cNvSpPr>
            <a:spLocks noGrp="1"/>
          </p:cNvSpPr>
          <p:nvPr>
            <p:ph sz="half" idx="14"/>
          </p:nvPr>
        </p:nvSpPr>
        <p:spPr>
          <a:xfrm>
            <a:off x="6477802" y="1746092"/>
            <a:ext cx="4905408" cy="4023360"/>
          </a:xfrm>
        </p:spPr>
        <p:txBody>
          <a:bodyPr/>
          <a:lstStyle>
            <a:lvl1pPr marL="0" indent="0">
              <a:buNone/>
              <a:defRPr sz="2000"/>
            </a:lvl1pPr>
            <a:lvl2pPr>
              <a:buClr>
                <a:schemeClr val="bg2">
                  <a:lumMod val="25000"/>
                </a:schemeClr>
              </a:buClr>
              <a:defRPr sz="1800"/>
            </a:lvl2pPr>
            <a:lvl3pPr marL="1143000" indent="-182880">
              <a:buClr>
                <a:schemeClr val="bg2">
                  <a:lumMod val="25000"/>
                </a:schemeClr>
              </a:buClr>
              <a:buFont typeface="Courier New" panose="02070309020205020404" pitchFamily="49" charset="0"/>
              <a:buChar char="o"/>
              <a:defRPr sz="1600"/>
            </a:lvl3pPr>
            <a:lvl4pPr marL="1600200" indent="-182880">
              <a:buClr>
                <a:schemeClr val="bg2">
                  <a:lumMod val="25000"/>
                </a:schemeClr>
              </a:buClr>
              <a:buFont typeface="Wingdings" panose="05000000000000000000" pitchFamily="2" charset="2"/>
              <a:buChar char="§"/>
              <a:defRPr sz="1400"/>
            </a:lvl4pPr>
            <a:lvl5pPr>
              <a:buClr>
                <a:schemeClr val="bg2">
                  <a:lumMod val="25000"/>
                </a:schemeClr>
              </a:buCl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53409172"/>
      </p:ext>
    </p:extLst>
  </p:cSld>
  <p:clrMapOvr>
    <a:masterClrMapping/>
  </p:clrMapOvr>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None/>
              <a:defRPr/>
            </a:lvl1pPr>
            <a:lvl2pPr>
              <a:buClr>
                <a:schemeClr val="bg2">
                  <a:lumMod val="25000"/>
                </a:schemeClr>
              </a:buClr>
              <a:defRPr/>
            </a:lvl2pPr>
            <a:lvl3pPr marL="1143000" indent="-182880">
              <a:buClr>
                <a:schemeClr val="bg2">
                  <a:lumMod val="25000"/>
                </a:schemeClr>
              </a:buClr>
              <a:buFont typeface="Courier New" panose="02070309020205020404" pitchFamily="49" charset="0"/>
              <a:buChar char="o"/>
              <a:defRPr/>
            </a:lvl3pPr>
            <a:lvl4pPr marL="1600200" indent="-182880">
              <a:buClr>
                <a:schemeClr val="bg2">
                  <a:lumMod val="25000"/>
                </a:schemeClr>
              </a:buClr>
              <a:buFont typeface="Wingdings" panose="05000000000000000000" pitchFamily="2" charset="2"/>
              <a:buChar char="§"/>
              <a:defRPr/>
            </a:lvl4pPr>
            <a:lvl5pPr>
              <a:buClr>
                <a:schemeClr val="bg2">
                  <a:lumMod val="25000"/>
                </a:schemeClr>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313593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bg2">
                    <a:lumMod val="25000"/>
                  </a:schemeClr>
                </a:solidFill>
              </a:defRPr>
            </a:lvl1pPr>
          </a:lstStyle>
          <a:p>
            <a:r>
              <a:rPr lang="en-US" dirty="0"/>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rgbClr val="0099D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1524034"/>
      </p:ext>
    </p:extLst>
  </p:cSld>
  <p:clrMapOvr>
    <a:masterClrMapping/>
  </p:clrMapOvr>
  <p:extLst>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marL="0" indent="0">
              <a:buNone/>
              <a:defRPr sz="2000"/>
            </a:lvl1pPr>
            <a:lvl2pPr>
              <a:buClr>
                <a:schemeClr val="bg2">
                  <a:lumMod val="25000"/>
                </a:schemeClr>
              </a:buClr>
              <a:defRPr sz="1800"/>
            </a:lvl2pPr>
            <a:lvl3pPr marL="1143000" indent="-182880">
              <a:buClr>
                <a:schemeClr val="bg2">
                  <a:lumMod val="25000"/>
                </a:schemeClr>
              </a:buClr>
              <a:buFont typeface="Courier New" panose="02070309020205020404" pitchFamily="49" charset="0"/>
              <a:buChar char="o"/>
              <a:defRPr sz="1600"/>
            </a:lvl3pPr>
            <a:lvl4pPr marL="1600200" indent="-182880">
              <a:buClr>
                <a:schemeClr val="bg2">
                  <a:lumMod val="25000"/>
                </a:schemeClr>
              </a:buClr>
              <a:buFont typeface="Wingdings" panose="05000000000000000000" pitchFamily="2" charset="2"/>
              <a:buChar char="§"/>
              <a:defRPr sz="1400"/>
            </a:lvl4pPr>
            <a:lvl5pPr>
              <a:buClr>
                <a:schemeClr val="bg2">
                  <a:lumMod val="25000"/>
                </a:schemeClr>
              </a:buCl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818120" y="868680"/>
            <a:ext cx="3474720" cy="5120640"/>
          </a:xfrm>
        </p:spPr>
        <p:txBody>
          <a:bodyPr/>
          <a:lstStyle>
            <a:lvl1pPr marL="0" indent="0">
              <a:buNone/>
              <a:defRPr sz="2000"/>
            </a:lvl1pPr>
            <a:lvl2pPr>
              <a:buClr>
                <a:schemeClr val="bg2">
                  <a:lumMod val="25000"/>
                </a:schemeClr>
              </a:buClr>
              <a:defRPr sz="1800"/>
            </a:lvl2pPr>
            <a:lvl3pPr marL="1143000" indent="-182880">
              <a:buClr>
                <a:schemeClr val="bg2">
                  <a:lumMod val="25000"/>
                </a:schemeClr>
              </a:buClr>
              <a:buFont typeface="Courier New" panose="02070309020205020404" pitchFamily="49" charset="0"/>
              <a:buChar char="o"/>
              <a:defRPr sz="1600"/>
            </a:lvl3pPr>
            <a:lvl4pPr marL="1600200" indent="-182880">
              <a:buClr>
                <a:schemeClr val="bg2">
                  <a:lumMod val="25000"/>
                </a:schemeClr>
              </a:buClr>
              <a:buFont typeface="Wingdings" panose="05000000000000000000" pitchFamily="2" charset="2"/>
              <a:buChar char="§"/>
              <a:defRPr sz="1400"/>
            </a:lvl4pPr>
            <a:lvl5pPr>
              <a:buClr>
                <a:schemeClr val="bg2">
                  <a:lumMod val="25000"/>
                </a:schemeClr>
              </a:buCl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3268558"/>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4" name="Shape 84"/>
          <p:cNvSpPr txBox="1">
            <a:spLocks noGrp="1"/>
          </p:cNvSpPr>
          <p:nvPr>
            <p:ph type="body" idx="1"/>
          </p:nvPr>
        </p:nvSpPr>
        <p:spPr>
          <a:xfrm>
            <a:off x="3867912" y="1023586"/>
            <a:ext cx="3474720" cy="80772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000"/>
              <a:buFont typeface="Noto Sans Symbols"/>
              <a:buNone/>
              <a:defRPr sz="20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85" name="Shape 85"/>
          <p:cNvSpPr txBox="1">
            <a:spLocks noGrp="1"/>
          </p:cNvSpPr>
          <p:nvPr>
            <p:ph type="body" idx="2"/>
          </p:nvPr>
        </p:nvSpPr>
        <p:spPr>
          <a:xfrm>
            <a:off x="3867912" y="1930936"/>
            <a:ext cx="3474720"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86" name="Shape 86"/>
          <p:cNvSpPr txBox="1">
            <a:spLocks noGrp="1"/>
          </p:cNvSpPr>
          <p:nvPr>
            <p:ph type="body" idx="3"/>
          </p:nvPr>
        </p:nvSpPr>
        <p:spPr>
          <a:xfrm>
            <a:off x="7818463" y="1023586"/>
            <a:ext cx="3474720" cy="813171"/>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000"/>
              <a:buFont typeface="Noto Sans Symbols"/>
              <a:buNone/>
              <a:defRPr sz="20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87" name="Shape 87"/>
          <p:cNvSpPr txBox="1">
            <a:spLocks noGrp="1"/>
          </p:cNvSpPr>
          <p:nvPr>
            <p:ph type="body" idx="4"/>
          </p:nvPr>
        </p:nvSpPr>
        <p:spPr>
          <a:xfrm>
            <a:off x="7818463" y="1930936"/>
            <a:ext cx="3474720"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88" name="Shape 88"/>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343917927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0">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marL="0" indent="0">
              <a:buNone/>
              <a:defRPr sz="2000"/>
            </a:lvl1pPr>
            <a:lvl2pPr>
              <a:buClr>
                <a:schemeClr val="bg2">
                  <a:lumMod val="25000"/>
                </a:schemeClr>
              </a:buClr>
              <a:defRPr sz="1800"/>
            </a:lvl2pPr>
            <a:lvl3pPr marL="1143000" indent="-182880">
              <a:buClr>
                <a:schemeClr val="bg2">
                  <a:lumMod val="25000"/>
                </a:schemeClr>
              </a:buClr>
              <a:buFont typeface="Courier New" panose="02070309020205020404" pitchFamily="49" charset="0"/>
              <a:buChar char="o"/>
              <a:defRPr sz="1600"/>
            </a:lvl3pPr>
            <a:lvl4pPr marL="1600200" indent="-182880">
              <a:buClr>
                <a:schemeClr val="bg2">
                  <a:lumMod val="25000"/>
                </a:schemeClr>
              </a:buClr>
              <a:buFont typeface="Wingdings" panose="05000000000000000000" pitchFamily="2" charset="2"/>
              <a:buChar cha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0">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marL="0" indent="0">
              <a:buNone/>
              <a:defRPr sz="2000"/>
            </a:lvl1pPr>
            <a:lvl2pPr>
              <a:buClr>
                <a:schemeClr val="bg2">
                  <a:lumMod val="25000"/>
                </a:schemeClr>
              </a:buClr>
              <a:defRPr sz="1800"/>
            </a:lvl2pPr>
            <a:lvl3pPr marL="1143000" indent="-182880">
              <a:buClr>
                <a:schemeClr val="bg2">
                  <a:lumMod val="25000"/>
                </a:schemeClr>
              </a:buClr>
              <a:buFont typeface="Courier New" panose="02070309020205020404" pitchFamily="49" charset="0"/>
              <a:buChar char="o"/>
              <a:defRPr sz="1600"/>
            </a:lvl3pPr>
            <a:lvl4pPr marL="1600200" indent="-182880">
              <a:buClr>
                <a:schemeClr val="bg2">
                  <a:lumMod val="25000"/>
                </a:schemeClr>
              </a:buClr>
              <a:buFont typeface="Wingdings" panose="05000000000000000000" pitchFamily="2" charset="2"/>
              <a:buChar char="§"/>
              <a:defRPr sz="1400"/>
            </a:lvl4pPr>
            <a:lvl5pPr marL="2057400" indent="-182880">
              <a:buClr>
                <a:schemeClr val="bg2">
                  <a:lumMod val="25000"/>
                </a:schemeClr>
              </a:buClr>
              <a:buFont typeface="Wingdings 2" panose="05020102010507070707" pitchFamily="18" charset="2"/>
              <a:buChar cha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11"/>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260569"/>
      </p:ext>
    </p:extLst>
  </p:cSld>
  <p:clrMapOvr>
    <a:masterClrMapping/>
  </p:clrMapOvr>
  <p:extLst>
    <p:ext uri="{DCECCB84-F9BA-43D5-87BE-67443E8EF086}">
      <p15:sldGuideLst xmlns:p15="http://schemas.microsoft.com/office/powerpoint/2012/main"/>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7547650" cy="807720"/>
          </a:xfrm>
        </p:spPr>
        <p:txBody>
          <a:bodyPr anchor="b">
            <a:normAutofit/>
          </a:bodyPr>
          <a:lstStyle>
            <a:lvl1pPr marL="0" indent="0">
              <a:spcBef>
                <a:spcPts val="0"/>
              </a:spcBef>
              <a:buNone/>
              <a:defRPr sz="2000" b="0">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3867912" y="1930936"/>
            <a:ext cx="7547650" cy="4023360"/>
          </a:xfrm>
        </p:spPr>
        <p:txBody>
          <a:bodyPr/>
          <a:lstStyle>
            <a:lvl1pPr marL="0" indent="0">
              <a:buNone/>
              <a:defRPr sz="2000"/>
            </a:lvl1pPr>
            <a:lvl2pPr>
              <a:buClr>
                <a:schemeClr val="bg2">
                  <a:lumMod val="25000"/>
                </a:schemeClr>
              </a:buClr>
              <a:defRPr sz="1800"/>
            </a:lvl2pPr>
            <a:lvl3pPr marL="1143000" indent="-182880">
              <a:buClr>
                <a:schemeClr val="bg2">
                  <a:lumMod val="25000"/>
                </a:schemeClr>
              </a:buClr>
              <a:buFont typeface="Courier New" panose="02070309020205020404" pitchFamily="49" charset="0"/>
              <a:buChar char="o"/>
              <a:defRPr sz="1600"/>
            </a:lvl3pPr>
            <a:lvl4pPr marL="1600200" indent="-182880">
              <a:buClr>
                <a:schemeClr val="bg2">
                  <a:lumMod val="25000"/>
                </a:schemeClr>
              </a:buClr>
              <a:buFont typeface="Wingdings" panose="05000000000000000000" pitchFamily="2" charset="2"/>
              <a:buChar cha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11"/>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5090852"/>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8" name="Slide Number Placeholder 7"/>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0419330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Title 1"/>
          <p:cNvSpPr>
            <a:spLocks noGrp="1"/>
          </p:cNvSpPr>
          <p:nvPr>
            <p:ph type="title"/>
          </p:nvPr>
        </p:nvSpPr>
        <p:spPr>
          <a:xfrm>
            <a:off x="976313" y="3081292"/>
            <a:ext cx="10162834" cy="1117493"/>
          </a:xfrm>
        </p:spPr>
        <p:txBody>
          <a:bodyPr anchor="b">
            <a:normAutofit/>
          </a:bodyPr>
          <a:lstStyle>
            <a:lvl1pPr algn="ctr">
              <a:defRPr sz="5900" b="0" spc="-100" baseline="0">
                <a:solidFill>
                  <a:schemeClr val="bg2">
                    <a:lumMod val="25000"/>
                  </a:schemeClr>
                </a:solidFill>
              </a:defRPr>
            </a:lvl1pPr>
          </a:lstStyle>
          <a:p>
            <a:r>
              <a:rPr lang="en-US" dirty="0"/>
              <a:t>Click to edit Master title style</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2919" y="6322577"/>
            <a:ext cx="1446788" cy="374194"/>
          </a:xfrm>
          <a:prstGeom prst="rect">
            <a:avLst/>
          </a:prstGeom>
        </p:spPr>
      </p:pic>
    </p:spTree>
    <p:extLst>
      <p:ext uri="{BB962C8B-B14F-4D97-AF65-F5344CB8AC3E}">
        <p14:creationId xmlns:p14="http://schemas.microsoft.com/office/powerpoint/2010/main" val="326944316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1_Blank">
    <p:bg>
      <p:bgPr>
        <a:solidFill>
          <a:schemeClr val="accent2"/>
        </a:solidFill>
        <a:effectLst/>
      </p:bgPr>
    </p:bg>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lvl1pPr>
              <a:defRPr>
                <a:solidFill>
                  <a:srgbClr val="FFFFFF"/>
                </a:solidFill>
              </a:defRPr>
            </a:lvl1pPr>
          </a:lstStyle>
          <a:p>
            <a:fld id="{D57F1E4F-1CFF-5643-939E-217C01CDF565}" type="slidenum">
              <a:rPr lang="en-US" smtClean="0"/>
              <a:pPr/>
              <a:t>‹#›</a:t>
            </a:fld>
            <a:endParaRPr lang="en-US" dirty="0"/>
          </a:p>
        </p:txBody>
      </p:sp>
      <p:sp>
        <p:nvSpPr>
          <p:cNvPr id="8" name="Title 1"/>
          <p:cNvSpPr>
            <a:spLocks noGrp="1"/>
          </p:cNvSpPr>
          <p:nvPr>
            <p:ph type="title"/>
          </p:nvPr>
        </p:nvSpPr>
        <p:spPr>
          <a:xfrm>
            <a:off x="1011314" y="3063362"/>
            <a:ext cx="10162834" cy="1117493"/>
          </a:xfrm>
        </p:spPr>
        <p:txBody>
          <a:bodyPr anchor="b">
            <a:normAutofit/>
          </a:bodyPr>
          <a:lstStyle>
            <a:lvl1pPr algn="ctr">
              <a:defRPr sz="5900" b="0" spc="-100" baseline="0">
                <a:solidFill>
                  <a:srgbClr val="FFFFFF"/>
                </a:solidFill>
              </a:defRPr>
            </a:lvl1pPr>
          </a:lstStyle>
          <a:p>
            <a:r>
              <a:rPr lang="en-US" dirty="0"/>
              <a:t>Click to edit Master title style</a:t>
            </a: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2508" y="6235139"/>
            <a:ext cx="1414178" cy="365760"/>
          </a:xfrm>
          <a:prstGeom prst="rect">
            <a:avLst/>
          </a:prstGeom>
        </p:spPr>
      </p:pic>
    </p:spTree>
    <p:extLst>
      <p:ext uri="{BB962C8B-B14F-4D97-AF65-F5344CB8AC3E}">
        <p14:creationId xmlns:p14="http://schemas.microsoft.com/office/powerpoint/2010/main" val="233620742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marL="0" indent="0">
              <a:buNone/>
              <a:defRPr sz="2000"/>
            </a:lvl1pPr>
            <a:lvl2pPr>
              <a:buClr>
                <a:schemeClr val="bg2">
                  <a:lumMod val="25000"/>
                </a:schemeClr>
              </a:buClr>
              <a:defRPr sz="1800"/>
            </a:lvl2pPr>
            <a:lvl3pPr marL="1143000" indent="-182880">
              <a:buClr>
                <a:schemeClr val="bg2">
                  <a:lumMod val="25000"/>
                </a:schemeClr>
              </a:buClr>
              <a:buFont typeface="Courier New" panose="02070309020205020404" pitchFamily="49" charset="0"/>
              <a:buChar char="o"/>
              <a:defRPr sz="1600"/>
            </a:lvl3pPr>
            <a:lvl4pPr marL="1600200" indent="-182880">
              <a:buClr>
                <a:schemeClr val="bg2">
                  <a:lumMod val="25000"/>
                </a:schemeClr>
              </a:buClr>
              <a:buFont typeface="Wingdings" panose="05000000000000000000" pitchFamily="2" charset="2"/>
              <a:buChar char="§"/>
              <a:defRPr sz="1400"/>
            </a:lvl4pPr>
            <a:lvl5pPr>
              <a:buClr>
                <a:schemeClr val="bg2">
                  <a:lumMod val="25000"/>
                </a:schemeClr>
              </a:buCl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20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9417101"/>
      </p:ext>
    </p:extLst>
  </p:cSld>
  <p:clrMapOvr>
    <a:masterClrMapping/>
  </p:clrMapOvr>
  <p:extLst>
    <p:ext uri="{DCECCB84-F9BA-43D5-87BE-67443E8EF086}">
      <p15:sldGuideLst xmlns:p15="http://schemas.microsoft.com/office/powerpoint/2012/main"/>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20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194398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7_Title Slide">
    <p:spTree>
      <p:nvGrpSpPr>
        <p:cNvPr id="1" name=""/>
        <p:cNvGrpSpPr/>
        <p:nvPr/>
      </p:nvGrpSpPr>
      <p:grpSpPr>
        <a:xfrm>
          <a:off x="0" y="0"/>
          <a:ext cx="0" cy="0"/>
          <a:chOff x="0" y="0"/>
          <a:chExt cx="0" cy="0"/>
        </a:xfrm>
      </p:grpSpPr>
      <p:sp>
        <p:nvSpPr>
          <p:cNvPr id="7" name="Rectangle 6"/>
          <p:cNvSpPr/>
          <p:nvPr/>
        </p:nvSpPr>
        <p:spPr>
          <a:xfrm>
            <a:off x="1" y="761999"/>
            <a:ext cx="384048" cy="5334001"/>
          </a:xfrm>
          <a:prstGeom prst="rect">
            <a:avLst/>
          </a:prstGeom>
          <a:solidFill>
            <a:srgbClr val="F4F4F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19" y="6356350"/>
            <a:ext cx="1104000" cy="285536"/>
          </a:xfrm>
          <a:prstGeom prst="rect">
            <a:avLst/>
          </a:prstGeom>
        </p:spPr>
      </p:pic>
      <p:sp>
        <p:nvSpPr>
          <p:cNvPr id="8" name="Rectangle 7"/>
          <p:cNvSpPr/>
          <p:nvPr userDrawn="1"/>
        </p:nvSpPr>
        <p:spPr>
          <a:xfrm>
            <a:off x="8739764" y="758952"/>
            <a:ext cx="3443590" cy="53309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Title 1"/>
          <p:cNvSpPr>
            <a:spLocks noGrp="1"/>
          </p:cNvSpPr>
          <p:nvPr>
            <p:ph type="title"/>
          </p:nvPr>
        </p:nvSpPr>
        <p:spPr>
          <a:xfrm>
            <a:off x="8987818" y="1123836"/>
            <a:ext cx="2947482" cy="4601183"/>
          </a:xfrm>
        </p:spPr>
        <p:txBody>
          <a:bodyPr/>
          <a:lstStyle/>
          <a:p>
            <a:r>
              <a:rPr lang="en-US"/>
              <a:t>Click to edit Master title style</a:t>
            </a:r>
            <a:endParaRPr lang="en-US" dirty="0"/>
          </a:p>
        </p:txBody>
      </p:sp>
      <p:sp>
        <p:nvSpPr>
          <p:cNvPr id="10" name="Text Placeholder 2"/>
          <p:cNvSpPr>
            <a:spLocks noGrp="1"/>
          </p:cNvSpPr>
          <p:nvPr>
            <p:ph type="body" idx="1"/>
          </p:nvPr>
        </p:nvSpPr>
        <p:spPr>
          <a:xfrm>
            <a:off x="788081" y="975460"/>
            <a:ext cx="7547650" cy="807720"/>
          </a:xfrm>
        </p:spPr>
        <p:txBody>
          <a:bodyPr anchor="b">
            <a:normAutofit/>
          </a:bodyPr>
          <a:lstStyle>
            <a:lvl1pPr marL="0" indent="0">
              <a:spcBef>
                <a:spcPts val="0"/>
              </a:spcBef>
              <a:buNone/>
              <a:defRPr sz="2000" b="0">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Content Placeholder 3"/>
          <p:cNvSpPr>
            <a:spLocks noGrp="1"/>
          </p:cNvSpPr>
          <p:nvPr>
            <p:ph sz="half" idx="2"/>
          </p:nvPr>
        </p:nvSpPr>
        <p:spPr>
          <a:xfrm>
            <a:off x="788081" y="1882810"/>
            <a:ext cx="7547650" cy="4023360"/>
          </a:xfrm>
        </p:spPr>
        <p:txBody>
          <a:bodyPr/>
          <a:lstStyle>
            <a:lvl1pPr marL="0" indent="0">
              <a:buNone/>
              <a:defRPr sz="2000"/>
            </a:lvl1pPr>
            <a:lvl2pPr>
              <a:buClr>
                <a:schemeClr val="bg2">
                  <a:lumMod val="25000"/>
                </a:schemeClr>
              </a:buClr>
              <a:defRPr sz="1800"/>
            </a:lvl2pPr>
            <a:lvl3pPr marL="1143000" indent="-182880">
              <a:buClr>
                <a:schemeClr val="bg2">
                  <a:lumMod val="25000"/>
                </a:schemeClr>
              </a:buClr>
              <a:buFont typeface="Courier New" panose="02070309020205020404" pitchFamily="49" charset="0"/>
              <a:buChar char="o"/>
              <a:defRPr sz="1600"/>
            </a:lvl3pPr>
            <a:lvl4pPr marL="1600200" indent="-182880">
              <a:buClr>
                <a:schemeClr val="bg2">
                  <a:lumMod val="25000"/>
                </a:schemeClr>
              </a:buClr>
              <a:buFont typeface="Wingdings" panose="05000000000000000000" pitchFamily="2" charset="2"/>
              <a:buChar cha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65651114"/>
      </p:ext>
    </p:extLst>
  </p:cSld>
  <p:clrMapOvr>
    <a:masterClrMapping/>
  </p:clrMapOvr>
  <p:extLst>
    <p:ext uri="{DCECCB84-F9BA-43D5-87BE-67443E8EF086}">
      <p15:sldGuideLst xmlns:p15="http://schemas.microsoft.com/office/powerpoint/2012/main"/>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11" name="Content Placeholder 2"/>
          <p:cNvSpPr>
            <a:spLocks noGrp="1"/>
          </p:cNvSpPr>
          <p:nvPr>
            <p:ph idx="1"/>
          </p:nvPr>
        </p:nvSpPr>
        <p:spPr>
          <a:xfrm>
            <a:off x="568475" y="1904538"/>
            <a:ext cx="10972800" cy="3151909"/>
          </a:xfrm>
          <a:prstGeom prst="rect">
            <a:avLst/>
          </a:prstGeom>
        </p:spPr>
        <p:txBody>
          <a:bodyPr/>
          <a:lstStyle>
            <a:lvl1pPr>
              <a:buClr>
                <a:srgbClr val="E31B23"/>
              </a:buClr>
              <a:defRPr>
                <a:solidFill>
                  <a:srgbClr val="002D62"/>
                </a:solidFill>
                <a:latin typeface="Arial"/>
                <a:cs typeface="Arial"/>
              </a:defRPr>
            </a:lvl1pPr>
            <a:lvl2pPr>
              <a:defRPr>
                <a:solidFill>
                  <a:srgbClr val="002D62"/>
                </a:solidFill>
                <a:latin typeface="Arial"/>
                <a:cs typeface="Arial"/>
              </a:defRPr>
            </a:lvl2pPr>
            <a:lvl3pPr>
              <a:buClr>
                <a:srgbClr val="E31B23"/>
              </a:buClr>
              <a:defRPr>
                <a:solidFill>
                  <a:srgbClr val="002D62"/>
                </a:solidFill>
                <a:latin typeface="Arial"/>
                <a:cs typeface="Arial"/>
              </a:defRPr>
            </a:lvl3pPr>
            <a:lvl4pPr>
              <a:defRPr>
                <a:solidFill>
                  <a:srgbClr val="002D62"/>
                </a:solidFill>
                <a:latin typeface="Arial"/>
                <a:cs typeface="Arial"/>
              </a:defRPr>
            </a:lvl4pPr>
            <a:lvl5pPr>
              <a:buClr>
                <a:srgbClr val="E31B23"/>
              </a:buClr>
              <a:defRPr>
                <a:solidFill>
                  <a:srgbClr val="002D62"/>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17"/>
          <p:cNvSpPr>
            <a:spLocks noGrp="1"/>
          </p:cNvSpPr>
          <p:nvPr>
            <p:ph type="body" sz="quarter" idx="12" hasCustomPrompt="1"/>
          </p:nvPr>
        </p:nvSpPr>
        <p:spPr>
          <a:xfrm>
            <a:off x="568475" y="808184"/>
            <a:ext cx="3403600" cy="544513"/>
          </a:xfrm>
          <a:prstGeom prst="rect">
            <a:avLst/>
          </a:prstGeom>
        </p:spPr>
        <p:txBody>
          <a:bodyPr vert="horz" lIns="0" tIns="0" rIns="0" bIns="0"/>
          <a:lstStyle>
            <a:lvl1pPr marL="0" indent="0">
              <a:buFontTx/>
              <a:buNone/>
              <a:defRPr sz="1050" b="0" i="0">
                <a:solidFill>
                  <a:srgbClr val="002D62"/>
                </a:solidFill>
                <a:latin typeface="Arial"/>
                <a:cs typeface="Arial"/>
              </a:defRPr>
            </a:lvl1pPr>
          </a:lstStyle>
          <a:p>
            <a:pPr lvl="0"/>
            <a:r>
              <a:rPr lang="en-US" dirty="0"/>
              <a:t>Click to edit subhead styles</a:t>
            </a:r>
          </a:p>
        </p:txBody>
      </p:sp>
      <p:sp>
        <p:nvSpPr>
          <p:cNvPr id="7" name="Text Placeholder 15"/>
          <p:cNvSpPr>
            <a:spLocks noGrp="1"/>
          </p:cNvSpPr>
          <p:nvPr>
            <p:ph type="body" sz="quarter" idx="11" hasCustomPrompt="1"/>
          </p:nvPr>
        </p:nvSpPr>
        <p:spPr>
          <a:xfrm>
            <a:off x="568476" y="425451"/>
            <a:ext cx="6866797" cy="359642"/>
          </a:xfrm>
          <a:prstGeom prst="rect">
            <a:avLst/>
          </a:prstGeom>
        </p:spPr>
        <p:txBody>
          <a:bodyPr vert="horz" lIns="0" tIns="0" rIns="0" bIns="0"/>
          <a:lstStyle>
            <a:lvl1pPr marL="0" indent="0">
              <a:spcBef>
                <a:spcPts val="0"/>
              </a:spcBef>
              <a:buFontTx/>
              <a:buNone/>
              <a:defRPr sz="2000" b="1" i="0">
                <a:solidFill>
                  <a:srgbClr val="002D62"/>
                </a:solidFill>
                <a:latin typeface="Arial Bold"/>
                <a:cs typeface="Arial Bold"/>
              </a:defRPr>
            </a:lvl1pPr>
          </a:lstStyle>
          <a:p>
            <a:pPr lvl="0"/>
            <a:r>
              <a:rPr lang="en-US" dirty="0"/>
              <a:t>Click to edit headline style</a:t>
            </a:r>
          </a:p>
        </p:txBody>
      </p:sp>
      <p:sp>
        <p:nvSpPr>
          <p:cNvPr id="14" name="Rectangle 13"/>
          <p:cNvSpPr/>
          <p:nvPr userDrawn="1"/>
        </p:nvSpPr>
        <p:spPr>
          <a:xfrm>
            <a:off x="2359743" y="6266564"/>
            <a:ext cx="9222659" cy="222376"/>
          </a:xfrm>
          <a:prstGeom prst="rect">
            <a:avLst/>
          </a:prstGeom>
          <a:solidFill>
            <a:srgbClr val="002D62"/>
          </a:solidFill>
          <a:ln>
            <a:noFill/>
          </a:ln>
        </p:spPr>
        <p:style>
          <a:lnRef idx="1">
            <a:schemeClr val="accent1"/>
          </a:lnRef>
          <a:fillRef idx="3">
            <a:schemeClr val="accent1"/>
          </a:fillRef>
          <a:effectRef idx="2">
            <a:schemeClr val="accent1"/>
          </a:effectRef>
          <a:fontRef idx="minor">
            <a:schemeClr val="lt1"/>
          </a:fontRef>
        </p:style>
        <p:txBody>
          <a:bodyPr rtlCol="0" anchor="ctr" anchorCtr="0"/>
          <a:lstStyle/>
          <a:p>
            <a:pPr algn="ctr" defTabSz="457200"/>
            <a:endParaRPr lang="en-US">
              <a:solidFill>
                <a:srgbClr val="F9F9F9"/>
              </a:solidFill>
              <a:sym typeface="Arial"/>
            </a:endParaRPr>
          </a:p>
        </p:txBody>
      </p:sp>
      <p:sp>
        <p:nvSpPr>
          <p:cNvPr id="15" name="Slide Number Placeholder 5"/>
          <p:cNvSpPr txBox="1">
            <a:spLocks/>
          </p:cNvSpPr>
          <p:nvPr userDrawn="1"/>
        </p:nvSpPr>
        <p:spPr>
          <a:xfrm>
            <a:off x="11277600" y="6284968"/>
            <a:ext cx="304800" cy="192024"/>
          </a:xfrm>
          <a:prstGeom prst="rect">
            <a:avLst/>
          </a:prstGeom>
        </p:spPr>
        <p:txBody>
          <a:bodyPr vert="horz" lIns="0" tIns="0" rIns="0" bIns="0" rtlCol="0" anchor="ctr" anchorCtr="0"/>
          <a:lstStyle>
            <a:defPPr>
              <a:defRPr lang="en-US"/>
            </a:defPPr>
            <a:lvl1pPr marL="0" algn="ctr" defTabSz="457200" rtl="0" eaLnBrk="1" latinLnBrk="0" hangingPunct="1">
              <a:lnSpc>
                <a:spcPts val="1000"/>
              </a:lnSpc>
              <a:defRPr sz="1000" b="0" i="0" kern="1200">
                <a:solidFill>
                  <a:srgbClr val="000000"/>
                </a:solidFill>
                <a:latin typeface="Arial MT Std"/>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6ABDEBB-F760-F846-B0CE-E4FCD944F58B}" type="slidenum">
              <a:rPr lang="en-US" sz="900" b="1" smtClean="0">
                <a:solidFill>
                  <a:srgbClr val="F9F9F9"/>
                </a:solidFill>
                <a:sym typeface="Arial"/>
              </a:rPr>
              <a:pPr/>
              <a:t>‹#›</a:t>
            </a:fld>
            <a:endParaRPr lang="en-US" sz="900" b="1" dirty="0">
              <a:solidFill>
                <a:srgbClr val="F9F9F9"/>
              </a:solidFill>
              <a:sym typeface="Arial"/>
            </a:endParaRPr>
          </a:p>
        </p:txBody>
      </p:sp>
      <p:pic>
        <p:nvPicPr>
          <p:cNvPr id="16" name="Picture 15" descr="ACT logo Blue 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8475" y="6226051"/>
            <a:ext cx="1504165" cy="291776"/>
          </a:xfrm>
          <a:prstGeom prst="rect">
            <a:avLst/>
          </a:prstGeom>
        </p:spPr>
      </p:pic>
    </p:spTree>
    <p:extLst>
      <p:ext uri="{BB962C8B-B14F-4D97-AF65-F5344CB8AC3E}">
        <p14:creationId xmlns:p14="http://schemas.microsoft.com/office/powerpoint/2010/main" val="225556446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matchingName="1_Title Slide">
  <p:cSld name="8_Title Slide">
    <p:spTree>
      <p:nvGrpSpPr>
        <p:cNvPr id="1" name="Shape 23"/>
        <p:cNvGrpSpPr/>
        <p:nvPr/>
      </p:nvGrpSpPr>
      <p:grpSpPr>
        <a:xfrm>
          <a:off x="0" y="0"/>
          <a:ext cx="0" cy="0"/>
          <a:chOff x="0" y="0"/>
          <a:chExt cx="0" cy="0"/>
        </a:xfrm>
      </p:grpSpPr>
      <p:sp>
        <p:nvSpPr>
          <p:cNvPr id="24" name="Shape 24"/>
          <p:cNvSpPr/>
          <p:nvPr/>
        </p:nvSpPr>
        <p:spPr>
          <a:xfrm>
            <a:off x="1" y="761999"/>
            <a:ext cx="384048" cy="5334001"/>
          </a:xfrm>
          <a:prstGeom prst="rect">
            <a:avLst/>
          </a:prstGeom>
          <a:solidFill>
            <a:schemeClr val="accent1"/>
          </a:solidFill>
          <a:ln>
            <a:noFill/>
          </a:ln>
        </p:spPr>
        <p:txBody>
          <a:bodyPr spcFirstLastPara="1" wrap="square" lIns="91425" tIns="91425" rIns="91425" bIns="91425" anchor="ctr" anchorCtr="0">
            <a:noAutofit/>
          </a:bodyPr>
          <a:lstStyle/>
          <a:p>
            <a:pPr defTabSz="457200"/>
            <a:endParaRPr>
              <a:solidFill>
                <a:srgbClr val="042E60"/>
              </a:solidFill>
              <a:cs typeface="Arial"/>
              <a:sym typeface="Arial"/>
            </a:endParaRPr>
          </a:p>
        </p:txBody>
      </p:sp>
      <p:sp>
        <p:nvSpPr>
          <p:cNvPr id="25" name="Shape 25"/>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pic>
        <p:nvPicPr>
          <p:cNvPr id="26" name="Shape 26"/>
          <p:cNvPicPr preferRelativeResize="0"/>
          <p:nvPr/>
        </p:nvPicPr>
        <p:blipFill rotWithShape="1">
          <a:blip r:embed="rId2">
            <a:alphaModFix/>
          </a:blip>
          <a:srcRect/>
          <a:stretch/>
        </p:blipFill>
        <p:spPr>
          <a:xfrm>
            <a:off x="252919" y="6356350"/>
            <a:ext cx="1104000" cy="285536"/>
          </a:xfrm>
          <a:prstGeom prst="rect">
            <a:avLst/>
          </a:prstGeom>
          <a:noFill/>
          <a:ln>
            <a:noFill/>
          </a:ln>
        </p:spPr>
      </p:pic>
      <p:sp>
        <p:nvSpPr>
          <p:cNvPr id="27" name="Shape 27"/>
          <p:cNvSpPr/>
          <p:nvPr/>
        </p:nvSpPr>
        <p:spPr>
          <a:xfrm>
            <a:off x="11815864" y="758952"/>
            <a:ext cx="384048" cy="5330952"/>
          </a:xfrm>
          <a:prstGeom prst="rect">
            <a:avLst/>
          </a:prstGeom>
          <a:solidFill>
            <a:srgbClr val="F4F4F4">
              <a:alpha val="49803"/>
            </a:srgbClr>
          </a:solidFill>
          <a:ln>
            <a:noFill/>
          </a:ln>
        </p:spPr>
        <p:txBody>
          <a:bodyPr spcFirstLastPara="1" wrap="square" lIns="91425" tIns="91425" rIns="91425" bIns="91425" anchor="ctr" anchorCtr="0">
            <a:noAutofit/>
          </a:bodyPr>
          <a:lstStyle/>
          <a:p>
            <a:pPr defTabSz="457200"/>
            <a:endParaRPr>
              <a:solidFill>
                <a:srgbClr val="042E60"/>
              </a:solidFill>
              <a:cs typeface="Arial"/>
              <a:sym typeface="Arial"/>
            </a:endParaRPr>
          </a:p>
        </p:txBody>
      </p:sp>
      <p:sp>
        <p:nvSpPr>
          <p:cNvPr id="28" name="Shape 28"/>
          <p:cNvSpPr txBox="1">
            <a:spLocks noGrp="1"/>
          </p:cNvSpPr>
          <p:nvPr>
            <p:ph type="body" idx="1"/>
          </p:nvPr>
        </p:nvSpPr>
        <p:spPr>
          <a:xfrm>
            <a:off x="816702" y="841790"/>
            <a:ext cx="10531483" cy="80772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400"/>
              <a:buFont typeface="Noto Sans Symbols"/>
              <a:buNone/>
              <a:defRPr sz="24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29" name="Shape 29"/>
          <p:cNvSpPr txBox="1">
            <a:spLocks noGrp="1"/>
          </p:cNvSpPr>
          <p:nvPr>
            <p:ph type="body" idx="2"/>
          </p:nvPr>
        </p:nvSpPr>
        <p:spPr>
          <a:xfrm>
            <a:off x="816703" y="1749140"/>
            <a:ext cx="10531482"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Tree>
    <p:extLst>
      <p:ext uri="{BB962C8B-B14F-4D97-AF65-F5344CB8AC3E}">
        <p14:creationId xmlns:p14="http://schemas.microsoft.com/office/powerpoint/2010/main" val="3551815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Blank">
  <p:cSld name="Blank">
    <p:spTree>
      <p:nvGrpSpPr>
        <p:cNvPr id="1" name="Shape 97"/>
        <p:cNvGrpSpPr/>
        <p:nvPr/>
      </p:nvGrpSpPr>
      <p:grpSpPr>
        <a:xfrm>
          <a:off x="0" y="0"/>
          <a:ext cx="0" cy="0"/>
          <a:chOff x="0" y="0"/>
          <a:chExt cx="0" cy="0"/>
        </a:xfrm>
      </p:grpSpPr>
      <p:sp>
        <p:nvSpPr>
          <p:cNvPr id="98" name="Shape 98"/>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
        <p:nvSpPr>
          <p:cNvPr id="99" name="Shape 99"/>
          <p:cNvSpPr txBox="1">
            <a:spLocks noGrp="1"/>
          </p:cNvSpPr>
          <p:nvPr>
            <p:ph type="title"/>
          </p:nvPr>
        </p:nvSpPr>
        <p:spPr>
          <a:xfrm>
            <a:off x="1020278" y="2588233"/>
            <a:ext cx="10162834" cy="1117493"/>
          </a:xfrm>
          <a:prstGeom prst="rect">
            <a:avLst/>
          </a:prstGeom>
          <a:noFill/>
          <a:ln>
            <a:noFill/>
          </a:ln>
        </p:spPr>
        <p:txBody>
          <a:bodyPr spcFirstLastPara="1" wrap="square" lIns="91425" tIns="91425" rIns="91425" bIns="91425" anchor="b" anchorCtr="0"/>
          <a:lstStyle>
            <a:lvl1pPr marR="0" lvl="0" algn="ctr" rtl="0">
              <a:lnSpc>
                <a:spcPct val="90000"/>
              </a:lnSpc>
              <a:spcBef>
                <a:spcPts val="0"/>
              </a:spcBef>
              <a:spcAft>
                <a:spcPts val="0"/>
              </a:spcAft>
              <a:buClr>
                <a:srgbClr val="3D3D3D"/>
              </a:buClr>
              <a:buSzPts val="5900"/>
              <a:buFont typeface="Arial Black"/>
              <a:buNone/>
              <a:defRPr sz="5900" b="0" i="0" u="none" strike="noStrike" cap="none">
                <a:solidFill>
                  <a:srgbClr val="3D3D3D"/>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100" name="Shape 100"/>
          <p:cNvPicPr preferRelativeResize="0"/>
          <p:nvPr/>
        </p:nvPicPr>
        <p:blipFill rotWithShape="1">
          <a:blip r:embed="rId2">
            <a:alphaModFix/>
          </a:blip>
          <a:srcRect/>
          <a:stretch/>
        </p:blipFill>
        <p:spPr>
          <a:xfrm>
            <a:off x="252919" y="6356350"/>
            <a:ext cx="1104000" cy="285536"/>
          </a:xfrm>
          <a:prstGeom prst="rect">
            <a:avLst/>
          </a:prstGeom>
          <a:noFill/>
          <a:ln>
            <a:noFill/>
          </a:ln>
        </p:spPr>
      </p:pic>
    </p:spTree>
    <p:extLst>
      <p:ext uri="{BB962C8B-B14F-4D97-AF65-F5344CB8AC3E}">
        <p14:creationId xmlns:p14="http://schemas.microsoft.com/office/powerpoint/2010/main" val="269669564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matchingName="3_Title Slide">
  <p:cSld name="8_Title Slide">
    <p:spTree>
      <p:nvGrpSpPr>
        <p:cNvPr id="1" name="Shape 30"/>
        <p:cNvGrpSpPr/>
        <p:nvPr/>
      </p:nvGrpSpPr>
      <p:grpSpPr>
        <a:xfrm>
          <a:off x="0" y="0"/>
          <a:ext cx="0" cy="0"/>
          <a:chOff x="0" y="0"/>
          <a:chExt cx="0" cy="0"/>
        </a:xfrm>
      </p:grpSpPr>
      <p:sp>
        <p:nvSpPr>
          <p:cNvPr id="31" name="Shape 31"/>
          <p:cNvSpPr/>
          <p:nvPr/>
        </p:nvSpPr>
        <p:spPr>
          <a:xfrm>
            <a:off x="1" y="761999"/>
            <a:ext cx="384048" cy="5334001"/>
          </a:xfrm>
          <a:prstGeom prst="rect">
            <a:avLst/>
          </a:prstGeom>
          <a:solidFill>
            <a:srgbClr val="F4F4F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 name="Shape 32"/>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pic>
        <p:nvPicPr>
          <p:cNvPr id="33" name="Shape 33"/>
          <p:cNvPicPr preferRelativeResize="0"/>
          <p:nvPr/>
        </p:nvPicPr>
        <p:blipFill rotWithShape="1">
          <a:blip r:embed="rId2">
            <a:alphaModFix/>
          </a:blip>
          <a:srcRect/>
          <a:stretch/>
        </p:blipFill>
        <p:spPr>
          <a:xfrm>
            <a:off x="252919" y="6356350"/>
            <a:ext cx="1104000" cy="285536"/>
          </a:xfrm>
          <a:prstGeom prst="rect">
            <a:avLst/>
          </a:prstGeom>
          <a:noFill/>
          <a:ln>
            <a:noFill/>
          </a:ln>
        </p:spPr>
      </p:pic>
      <p:sp>
        <p:nvSpPr>
          <p:cNvPr id="34" name="Shape 34"/>
          <p:cNvSpPr/>
          <p:nvPr/>
        </p:nvSpPr>
        <p:spPr>
          <a:xfrm>
            <a:off x="8739764" y="758952"/>
            <a:ext cx="3443590" cy="5330952"/>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 name="Shape 35"/>
          <p:cNvSpPr txBox="1">
            <a:spLocks noGrp="1"/>
          </p:cNvSpPr>
          <p:nvPr>
            <p:ph type="title"/>
          </p:nvPr>
        </p:nvSpPr>
        <p:spPr>
          <a:xfrm>
            <a:off x="8987818" y="1123836"/>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6" name="Shape 36"/>
          <p:cNvSpPr txBox="1">
            <a:spLocks noGrp="1"/>
          </p:cNvSpPr>
          <p:nvPr>
            <p:ph type="body" idx="1"/>
          </p:nvPr>
        </p:nvSpPr>
        <p:spPr>
          <a:xfrm>
            <a:off x="904306" y="864107"/>
            <a:ext cx="7315200" cy="512064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Tree>
    <p:extLst>
      <p:ext uri="{BB962C8B-B14F-4D97-AF65-F5344CB8AC3E}">
        <p14:creationId xmlns:p14="http://schemas.microsoft.com/office/powerpoint/2010/main" val="171717605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Slide">
    <p:spTree>
      <p:nvGrpSpPr>
        <p:cNvPr id="1" name="Shape 16"/>
        <p:cNvGrpSpPr/>
        <p:nvPr/>
      </p:nvGrpSpPr>
      <p:grpSpPr>
        <a:xfrm>
          <a:off x="0" y="0"/>
          <a:ext cx="0" cy="0"/>
          <a:chOff x="0" y="0"/>
          <a:chExt cx="0" cy="0"/>
        </a:xfrm>
      </p:grpSpPr>
      <p:sp>
        <p:nvSpPr>
          <p:cNvPr id="17" name="Shape 17"/>
          <p:cNvSpPr/>
          <p:nvPr/>
        </p:nvSpPr>
        <p:spPr>
          <a:xfrm>
            <a:off x="0" y="761999"/>
            <a:ext cx="9141619" cy="5334001"/>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8" name="Shape 18"/>
          <p:cNvSpPr/>
          <p:nvPr/>
        </p:nvSpPr>
        <p:spPr>
          <a:xfrm>
            <a:off x="9270263" y="761999"/>
            <a:ext cx="2925318" cy="5334001"/>
          </a:xfrm>
          <a:prstGeom prst="rect">
            <a:avLst/>
          </a:prstGeom>
          <a:solidFill>
            <a:srgbClr val="F4F4F4">
              <a:alpha val="49803"/>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9" name="Shape 19"/>
          <p:cNvSpPr txBox="1">
            <a:spLocks noGrp="1"/>
          </p:cNvSpPr>
          <p:nvPr>
            <p:ph type="ctrTitle"/>
          </p:nvPr>
        </p:nvSpPr>
        <p:spPr>
          <a:xfrm>
            <a:off x="1069848" y="1298448"/>
            <a:ext cx="7315200" cy="3255264"/>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FFFFFF"/>
              </a:buClr>
              <a:buSzPts val="5900"/>
              <a:buFont typeface="Arial Black"/>
              <a:buNone/>
              <a:defRPr sz="59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0" name="Shape 20"/>
          <p:cNvSpPr txBox="1">
            <a:spLocks noGrp="1"/>
          </p:cNvSpPr>
          <p:nvPr>
            <p:ph type="subTitle" idx="1"/>
          </p:nvPr>
        </p:nvSpPr>
        <p:spPr>
          <a:xfrm>
            <a:off x="1100015" y="4670246"/>
            <a:ext cx="7315200" cy="914400"/>
          </a:xfrm>
          <a:prstGeom prst="rect">
            <a:avLst/>
          </a:prstGeom>
          <a:noFill/>
          <a:ln>
            <a:noFill/>
          </a:ln>
        </p:spPr>
        <p:txBody>
          <a:bodyPr spcFirstLastPara="1" wrap="square" lIns="91425" tIns="91425" rIns="91425" bIns="91425" anchor="t" anchorCtr="0"/>
          <a:lstStyle>
            <a:lvl1pPr marR="0" lvl="0" algn="l" rtl="0">
              <a:lnSpc>
                <a:spcPct val="90000"/>
              </a:lnSpc>
              <a:spcBef>
                <a:spcPts val="1200"/>
              </a:spcBef>
              <a:spcAft>
                <a:spcPts val="0"/>
              </a:spcAft>
              <a:buClr>
                <a:schemeClr val="accent1"/>
              </a:buClr>
              <a:buSzPts val="2200"/>
              <a:buFont typeface="Noto Sans Symbols"/>
              <a:buNone/>
              <a:defRPr sz="2200" b="0" i="0" u="none" strike="noStrike" cap="none">
                <a:solidFill>
                  <a:srgbClr val="ACD3FF"/>
                </a:solidFill>
                <a:latin typeface="Arial"/>
                <a:ea typeface="Arial"/>
                <a:cs typeface="Arial"/>
                <a:sym typeface="Arial"/>
              </a:defRPr>
            </a:lvl1pPr>
            <a:lvl2pPr marR="0" lvl="1" algn="ctr" rtl="0">
              <a:lnSpc>
                <a:spcPct val="90000"/>
              </a:lnSpc>
              <a:spcBef>
                <a:spcPts val="250"/>
              </a:spcBef>
              <a:spcAft>
                <a:spcPts val="0"/>
              </a:spcAft>
              <a:buClr>
                <a:srgbClr val="3D3D3D"/>
              </a:buClr>
              <a:buSzPts val="2200"/>
              <a:buFont typeface="Noto Sans Symbols"/>
              <a:buNone/>
              <a:defRPr sz="2200" b="0" i="0" u="none" strike="noStrike" cap="none">
                <a:solidFill>
                  <a:srgbClr val="3D3D3D"/>
                </a:solidFill>
                <a:latin typeface="Arial"/>
                <a:ea typeface="Arial"/>
                <a:cs typeface="Arial"/>
                <a:sym typeface="Arial"/>
              </a:defRPr>
            </a:lvl2pPr>
            <a:lvl3pPr marR="0" lvl="2" algn="ctr" rtl="0">
              <a:lnSpc>
                <a:spcPct val="90000"/>
              </a:lnSpc>
              <a:spcBef>
                <a:spcPts val="250"/>
              </a:spcBef>
              <a:spcAft>
                <a:spcPts val="0"/>
              </a:spcAft>
              <a:buClr>
                <a:srgbClr val="3D3D3D"/>
              </a:buClr>
              <a:buSzPts val="2200"/>
              <a:buFont typeface="Courier New"/>
              <a:buNone/>
              <a:defRPr sz="2200" b="0" i="0" u="none" strike="noStrike" cap="none">
                <a:solidFill>
                  <a:srgbClr val="3D3D3D"/>
                </a:solidFill>
                <a:latin typeface="Arial"/>
                <a:ea typeface="Arial"/>
                <a:cs typeface="Arial"/>
                <a:sym typeface="Arial"/>
              </a:defRPr>
            </a:lvl3pPr>
            <a:lvl4pPr marR="0" lvl="3" algn="ctr" rtl="0">
              <a:lnSpc>
                <a:spcPct val="90000"/>
              </a:lnSpc>
              <a:spcBef>
                <a:spcPts val="250"/>
              </a:spcBef>
              <a:spcAft>
                <a:spcPts val="0"/>
              </a:spcAft>
              <a:buClr>
                <a:srgbClr val="3D3D3D"/>
              </a:buClr>
              <a:buSzPts val="2000"/>
              <a:buFont typeface="Noto Sans Symbols"/>
              <a:buNone/>
              <a:defRPr sz="2000" b="0" i="0" u="none" strike="noStrike" cap="none">
                <a:solidFill>
                  <a:srgbClr val="3D3D3D"/>
                </a:solidFill>
                <a:latin typeface="Arial"/>
                <a:ea typeface="Arial"/>
                <a:cs typeface="Arial"/>
                <a:sym typeface="Arial"/>
              </a:defRPr>
            </a:lvl4pPr>
            <a:lvl5pPr marR="0" lvl="4" algn="ctr" rtl="0">
              <a:lnSpc>
                <a:spcPct val="90000"/>
              </a:lnSpc>
              <a:spcBef>
                <a:spcPts val="250"/>
              </a:spcBef>
              <a:spcAft>
                <a:spcPts val="0"/>
              </a:spcAft>
              <a:buClr>
                <a:srgbClr val="3D3D3D"/>
              </a:buClr>
              <a:buSzPts val="2000"/>
              <a:buFont typeface="Noto Sans Symbols"/>
              <a:buNone/>
              <a:defRPr sz="2000" b="0" i="0" u="none" strike="noStrike" cap="none">
                <a:solidFill>
                  <a:srgbClr val="3D3D3D"/>
                </a:solidFill>
                <a:latin typeface="Arial"/>
                <a:ea typeface="Arial"/>
                <a:cs typeface="Arial"/>
                <a:sym typeface="Arial"/>
              </a:defRPr>
            </a:lvl5pPr>
            <a:lvl6pPr marR="0" lvl="5" algn="ctr"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6pPr>
            <a:lvl7pPr marR="0" lvl="6" algn="ctr"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7pPr>
            <a:lvl8pPr marR="0" lvl="7" algn="ctr"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8pPr>
            <a:lvl9pPr marR="0" lvl="8" algn="ctr" rtl="0">
              <a:lnSpc>
                <a:spcPct val="90000"/>
              </a:lnSpc>
              <a:spcBef>
                <a:spcPts val="250"/>
              </a:spcBef>
              <a:spcAft>
                <a:spcPts val="25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9pPr>
          </a:lstStyle>
          <a:p>
            <a:endParaRPr/>
          </a:p>
        </p:txBody>
      </p:sp>
      <p:sp>
        <p:nvSpPr>
          <p:cNvPr id="21" name="Shape 21"/>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pic>
        <p:nvPicPr>
          <p:cNvPr id="22" name="Shape 22"/>
          <p:cNvPicPr preferRelativeResize="0"/>
          <p:nvPr/>
        </p:nvPicPr>
        <p:blipFill rotWithShape="1">
          <a:blip r:embed="rId2">
            <a:alphaModFix/>
          </a:blip>
          <a:srcRect/>
          <a:stretch/>
        </p:blipFill>
        <p:spPr>
          <a:xfrm>
            <a:off x="252919" y="6356350"/>
            <a:ext cx="1104000" cy="285536"/>
          </a:xfrm>
          <a:prstGeom prst="rect">
            <a:avLst/>
          </a:prstGeom>
          <a:noFill/>
          <a:ln>
            <a:noFill/>
          </a:ln>
        </p:spPr>
      </p:pic>
    </p:spTree>
    <p:extLst>
      <p:ext uri="{BB962C8B-B14F-4D97-AF65-F5344CB8AC3E}">
        <p14:creationId xmlns:p14="http://schemas.microsoft.com/office/powerpoint/2010/main" val="181794614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matchingName="1_Title Slide">
  <p:cSld name="1_Title Slide">
    <p:spTree>
      <p:nvGrpSpPr>
        <p:cNvPr id="1" name="Shape 23"/>
        <p:cNvGrpSpPr/>
        <p:nvPr/>
      </p:nvGrpSpPr>
      <p:grpSpPr>
        <a:xfrm>
          <a:off x="0" y="0"/>
          <a:ext cx="0" cy="0"/>
          <a:chOff x="0" y="0"/>
          <a:chExt cx="0" cy="0"/>
        </a:xfrm>
      </p:grpSpPr>
      <p:sp>
        <p:nvSpPr>
          <p:cNvPr id="24" name="Shape 24"/>
          <p:cNvSpPr/>
          <p:nvPr/>
        </p:nvSpPr>
        <p:spPr>
          <a:xfrm>
            <a:off x="1" y="761999"/>
            <a:ext cx="384048" cy="5334001"/>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25" name="Shape 25"/>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pic>
        <p:nvPicPr>
          <p:cNvPr id="26" name="Shape 26"/>
          <p:cNvPicPr preferRelativeResize="0"/>
          <p:nvPr/>
        </p:nvPicPr>
        <p:blipFill rotWithShape="1">
          <a:blip r:embed="rId2">
            <a:alphaModFix/>
          </a:blip>
          <a:srcRect/>
          <a:stretch/>
        </p:blipFill>
        <p:spPr>
          <a:xfrm>
            <a:off x="252919" y="6356350"/>
            <a:ext cx="1104000" cy="285536"/>
          </a:xfrm>
          <a:prstGeom prst="rect">
            <a:avLst/>
          </a:prstGeom>
          <a:noFill/>
          <a:ln>
            <a:noFill/>
          </a:ln>
        </p:spPr>
      </p:pic>
      <p:sp>
        <p:nvSpPr>
          <p:cNvPr id="27" name="Shape 27"/>
          <p:cNvSpPr/>
          <p:nvPr/>
        </p:nvSpPr>
        <p:spPr>
          <a:xfrm>
            <a:off x="11815864" y="758952"/>
            <a:ext cx="384048" cy="5330952"/>
          </a:xfrm>
          <a:prstGeom prst="rect">
            <a:avLst/>
          </a:prstGeom>
          <a:solidFill>
            <a:srgbClr val="F4F4F4">
              <a:alpha val="49803"/>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28" name="Shape 28"/>
          <p:cNvSpPr txBox="1">
            <a:spLocks noGrp="1"/>
          </p:cNvSpPr>
          <p:nvPr>
            <p:ph type="body" idx="1"/>
          </p:nvPr>
        </p:nvSpPr>
        <p:spPr>
          <a:xfrm>
            <a:off x="816702" y="841790"/>
            <a:ext cx="10531483" cy="80772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400"/>
              <a:buFont typeface="Noto Sans Symbols"/>
              <a:buNone/>
              <a:defRPr sz="24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29" name="Shape 29"/>
          <p:cNvSpPr txBox="1">
            <a:spLocks noGrp="1"/>
          </p:cNvSpPr>
          <p:nvPr>
            <p:ph type="body" idx="2"/>
          </p:nvPr>
        </p:nvSpPr>
        <p:spPr>
          <a:xfrm>
            <a:off x="816703" y="1749140"/>
            <a:ext cx="10531482"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Tree>
    <p:extLst>
      <p:ext uri="{BB962C8B-B14F-4D97-AF65-F5344CB8AC3E}">
        <p14:creationId xmlns:p14="http://schemas.microsoft.com/office/powerpoint/2010/main" val="131678648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matchingName="3_Title Slide">
  <p:cSld name="3_Title Slide">
    <p:spTree>
      <p:nvGrpSpPr>
        <p:cNvPr id="1" name="Shape 30"/>
        <p:cNvGrpSpPr/>
        <p:nvPr/>
      </p:nvGrpSpPr>
      <p:grpSpPr>
        <a:xfrm>
          <a:off x="0" y="0"/>
          <a:ext cx="0" cy="0"/>
          <a:chOff x="0" y="0"/>
          <a:chExt cx="0" cy="0"/>
        </a:xfrm>
      </p:grpSpPr>
      <p:sp>
        <p:nvSpPr>
          <p:cNvPr id="31" name="Shape 31"/>
          <p:cNvSpPr/>
          <p:nvPr/>
        </p:nvSpPr>
        <p:spPr>
          <a:xfrm>
            <a:off x="1" y="761999"/>
            <a:ext cx="384048" cy="5334001"/>
          </a:xfrm>
          <a:prstGeom prst="rect">
            <a:avLst/>
          </a:prstGeom>
          <a:solidFill>
            <a:srgbClr val="F4F4F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32" name="Shape 32"/>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pic>
        <p:nvPicPr>
          <p:cNvPr id="33" name="Shape 33"/>
          <p:cNvPicPr preferRelativeResize="0"/>
          <p:nvPr/>
        </p:nvPicPr>
        <p:blipFill rotWithShape="1">
          <a:blip r:embed="rId2">
            <a:alphaModFix/>
          </a:blip>
          <a:srcRect/>
          <a:stretch/>
        </p:blipFill>
        <p:spPr>
          <a:xfrm>
            <a:off x="252919" y="6356350"/>
            <a:ext cx="1104000" cy="285536"/>
          </a:xfrm>
          <a:prstGeom prst="rect">
            <a:avLst/>
          </a:prstGeom>
          <a:noFill/>
          <a:ln>
            <a:noFill/>
          </a:ln>
        </p:spPr>
      </p:pic>
      <p:sp>
        <p:nvSpPr>
          <p:cNvPr id="34" name="Shape 34"/>
          <p:cNvSpPr/>
          <p:nvPr/>
        </p:nvSpPr>
        <p:spPr>
          <a:xfrm>
            <a:off x="8739764" y="758952"/>
            <a:ext cx="3443590" cy="5330952"/>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35" name="Shape 35"/>
          <p:cNvSpPr txBox="1">
            <a:spLocks noGrp="1"/>
          </p:cNvSpPr>
          <p:nvPr>
            <p:ph type="title"/>
          </p:nvPr>
        </p:nvSpPr>
        <p:spPr>
          <a:xfrm>
            <a:off x="8987818" y="1123836"/>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6" name="Shape 36"/>
          <p:cNvSpPr txBox="1">
            <a:spLocks noGrp="1"/>
          </p:cNvSpPr>
          <p:nvPr>
            <p:ph type="body" idx="1"/>
          </p:nvPr>
        </p:nvSpPr>
        <p:spPr>
          <a:xfrm>
            <a:off x="904306" y="864107"/>
            <a:ext cx="7315200" cy="512064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Tree>
    <p:extLst>
      <p:ext uri="{BB962C8B-B14F-4D97-AF65-F5344CB8AC3E}">
        <p14:creationId xmlns:p14="http://schemas.microsoft.com/office/powerpoint/2010/main" val="265752432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matchingName="5_Title Slide">
  <p:cSld name="5_Title Slide">
    <p:spTree>
      <p:nvGrpSpPr>
        <p:cNvPr id="1" name="Shape 37"/>
        <p:cNvGrpSpPr/>
        <p:nvPr/>
      </p:nvGrpSpPr>
      <p:grpSpPr>
        <a:xfrm>
          <a:off x="0" y="0"/>
          <a:ext cx="0" cy="0"/>
          <a:chOff x="0" y="0"/>
          <a:chExt cx="0" cy="0"/>
        </a:xfrm>
      </p:grpSpPr>
      <p:sp>
        <p:nvSpPr>
          <p:cNvPr id="38" name="Shape 38"/>
          <p:cNvSpPr/>
          <p:nvPr/>
        </p:nvSpPr>
        <p:spPr>
          <a:xfrm>
            <a:off x="1" y="761999"/>
            <a:ext cx="384048" cy="5334001"/>
          </a:xfrm>
          <a:prstGeom prst="rect">
            <a:avLst/>
          </a:prstGeom>
          <a:solidFill>
            <a:srgbClr val="F4F4F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39" name="Shape 39"/>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pic>
        <p:nvPicPr>
          <p:cNvPr id="40" name="Shape 40"/>
          <p:cNvPicPr preferRelativeResize="0"/>
          <p:nvPr/>
        </p:nvPicPr>
        <p:blipFill rotWithShape="1">
          <a:blip r:embed="rId2">
            <a:alphaModFix/>
          </a:blip>
          <a:srcRect/>
          <a:stretch/>
        </p:blipFill>
        <p:spPr>
          <a:xfrm>
            <a:off x="252919" y="6356350"/>
            <a:ext cx="1104000" cy="285536"/>
          </a:xfrm>
          <a:prstGeom prst="rect">
            <a:avLst/>
          </a:prstGeom>
          <a:noFill/>
          <a:ln>
            <a:noFill/>
          </a:ln>
        </p:spPr>
      </p:pic>
      <p:sp>
        <p:nvSpPr>
          <p:cNvPr id="41" name="Shape 41"/>
          <p:cNvSpPr/>
          <p:nvPr/>
        </p:nvSpPr>
        <p:spPr>
          <a:xfrm>
            <a:off x="8739764" y="758952"/>
            <a:ext cx="3443590" cy="5330952"/>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42" name="Shape 42"/>
          <p:cNvSpPr txBox="1">
            <a:spLocks noGrp="1"/>
          </p:cNvSpPr>
          <p:nvPr>
            <p:ph type="title"/>
          </p:nvPr>
        </p:nvSpPr>
        <p:spPr>
          <a:xfrm>
            <a:off x="8987818" y="1123836"/>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3" name="Shape 43"/>
          <p:cNvSpPr txBox="1">
            <a:spLocks noGrp="1"/>
          </p:cNvSpPr>
          <p:nvPr>
            <p:ph type="body" idx="1"/>
          </p:nvPr>
        </p:nvSpPr>
        <p:spPr>
          <a:xfrm>
            <a:off x="904306" y="864107"/>
            <a:ext cx="7315200" cy="512064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Tree>
    <p:extLst>
      <p:ext uri="{BB962C8B-B14F-4D97-AF65-F5344CB8AC3E}">
        <p14:creationId xmlns:p14="http://schemas.microsoft.com/office/powerpoint/2010/main" val="249050504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matchingName="6_Title Slide">
  <p:cSld name="6_Title Slide">
    <p:spTree>
      <p:nvGrpSpPr>
        <p:cNvPr id="1" name="Shape 44"/>
        <p:cNvGrpSpPr/>
        <p:nvPr/>
      </p:nvGrpSpPr>
      <p:grpSpPr>
        <a:xfrm>
          <a:off x="0" y="0"/>
          <a:ext cx="0" cy="0"/>
          <a:chOff x="0" y="0"/>
          <a:chExt cx="0" cy="0"/>
        </a:xfrm>
      </p:grpSpPr>
      <p:sp>
        <p:nvSpPr>
          <p:cNvPr id="45" name="Shape 45"/>
          <p:cNvSpPr/>
          <p:nvPr/>
        </p:nvSpPr>
        <p:spPr>
          <a:xfrm>
            <a:off x="1" y="761999"/>
            <a:ext cx="384048" cy="5334001"/>
          </a:xfrm>
          <a:prstGeom prst="rect">
            <a:avLst/>
          </a:prstGeom>
          <a:solidFill>
            <a:srgbClr val="F4F4F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46" name="Shape 46"/>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pic>
        <p:nvPicPr>
          <p:cNvPr id="47" name="Shape 47"/>
          <p:cNvPicPr preferRelativeResize="0"/>
          <p:nvPr/>
        </p:nvPicPr>
        <p:blipFill rotWithShape="1">
          <a:blip r:embed="rId2">
            <a:alphaModFix/>
          </a:blip>
          <a:srcRect/>
          <a:stretch/>
        </p:blipFill>
        <p:spPr>
          <a:xfrm>
            <a:off x="252919" y="6356350"/>
            <a:ext cx="1104000" cy="285536"/>
          </a:xfrm>
          <a:prstGeom prst="rect">
            <a:avLst/>
          </a:prstGeom>
          <a:noFill/>
          <a:ln>
            <a:noFill/>
          </a:ln>
        </p:spPr>
      </p:pic>
      <p:sp>
        <p:nvSpPr>
          <p:cNvPr id="48" name="Shape 48"/>
          <p:cNvSpPr/>
          <p:nvPr/>
        </p:nvSpPr>
        <p:spPr>
          <a:xfrm>
            <a:off x="8739764" y="758952"/>
            <a:ext cx="3443590" cy="5330952"/>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49" name="Shape 49"/>
          <p:cNvSpPr txBox="1">
            <a:spLocks noGrp="1"/>
          </p:cNvSpPr>
          <p:nvPr>
            <p:ph type="title"/>
          </p:nvPr>
        </p:nvSpPr>
        <p:spPr>
          <a:xfrm>
            <a:off x="8987818" y="1123836"/>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0" name="Shape 50"/>
          <p:cNvSpPr>
            <a:spLocks noGrp="1"/>
          </p:cNvSpPr>
          <p:nvPr>
            <p:ph type="pic" idx="2"/>
          </p:nvPr>
        </p:nvSpPr>
        <p:spPr>
          <a:xfrm>
            <a:off x="632104" y="844739"/>
            <a:ext cx="7859606" cy="5159375"/>
          </a:xfrm>
          <a:prstGeom prst="rect">
            <a:avLst/>
          </a:prstGeom>
          <a:noFill/>
          <a:ln>
            <a:noFill/>
          </a:ln>
        </p:spPr>
        <p:txBody>
          <a:bodyPr spcFirstLastPara="1" wrap="square" lIns="91425" tIns="91425" rIns="91425" bIns="91425" anchor="ctr" anchorCtr="0"/>
          <a:lstStyle>
            <a:lvl1pPr marR="0" lvl="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R="0" lvl="1"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R="0" lvl="2"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R="0" lvl="3"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R="0" lvl="4"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R="0" lvl="5"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R="0" lvl="6"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R="0" lvl="7"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R="0" lvl="8"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Tree>
    <p:extLst>
      <p:ext uri="{BB962C8B-B14F-4D97-AF65-F5344CB8AC3E}">
        <p14:creationId xmlns:p14="http://schemas.microsoft.com/office/powerpoint/2010/main" val="341165622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matchingName="4_Title Slide">
  <p:cSld name="4_Title Slide">
    <p:spTree>
      <p:nvGrpSpPr>
        <p:cNvPr id="1" name="Shape 51"/>
        <p:cNvGrpSpPr/>
        <p:nvPr/>
      </p:nvGrpSpPr>
      <p:grpSpPr>
        <a:xfrm>
          <a:off x="0" y="0"/>
          <a:ext cx="0" cy="0"/>
          <a:chOff x="0" y="0"/>
          <a:chExt cx="0" cy="0"/>
        </a:xfrm>
      </p:grpSpPr>
      <p:sp>
        <p:nvSpPr>
          <p:cNvPr id="52" name="Shape 52"/>
          <p:cNvSpPr/>
          <p:nvPr/>
        </p:nvSpPr>
        <p:spPr>
          <a:xfrm>
            <a:off x="1" y="761999"/>
            <a:ext cx="384048" cy="5334001"/>
          </a:xfrm>
          <a:prstGeom prst="rect">
            <a:avLst/>
          </a:prstGeom>
          <a:solidFill>
            <a:srgbClr val="F4F4F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53" name="Shape 53"/>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pic>
        <p:nvPicPr>
          <p:cNvPr id="54" name="Shape 54"/>
          <p:cNvPicPr preferRelativeResize="0"/>
          <p:nvPr/>
        </p:nvPicPr>
        <p:blipFill rotWithShape="1">
          <a:blip r:embed="rId2">
            <a:alphaModFix/>
          </a:blip>
          <a:srcRect/>
          <a:stretch/>
        </p:blipFill>
        <p:spPr>
          <a:xfrm>
            <a:off x="252919" y="6356350"/>
            <a:ext cx="1104000" cy="285536"/>
          </a:xfrm>
          <a:prstGeom prst="rect">
            <a:avLst/>
          </a:prstGeom>
          <a:noFill/>
          <a:ln>
            <a:noFill/>
          </a:ln>
        </p:spPr>
      </p:pic>
      <p:sp>
        <p:nvSpPr>
          <p:cNvPr id="55" name="Shape 55"/>
          <p:cNvSpPr/>
          <p:nvPr/>
        </p:nvSpPr>
        <p:spPr>
          <a:xfrm>
            <a:off x="8739764" y="758952"/>
            <a:ext cx="3443590" cy="5330952"/>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56" name="Shape 56"/>
          <p:cNvSpPr txBox="1">
            <a:spLocks noGrp="1"/>
          </p:cNvSpPr>
          <p:nvPr>
            <p:ph type="body" idx="1"/>
          </p:nvPr>
        </p:nvSpPr>
        <p:spPr>
          <a:xfrm>
            <a:off x="788081" y="975460"/>
            <a:ext cx="7547650" cy="80772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000"/>
              <a:buFont typeface="Noto Sans Symbols"/>
              <a:buNone/>
              <a:defRPr sz="20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57" name="Shape 57"/>
          <p:cNvSpPr txBox="1">
            <a:spLocks noGrp="1"/>
          </p:cNvSpPr>
          <p:nvPr>
            <p:ph type="body" idx="2"/>
          </p:nvPr>
        </p:nvSpPr>
        <p:spPr>
          <a:xfrm>
            <a:off x="788081" y="1882810"/>
            <a:ext cx="7547650"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58" name="Shape 58"/>
          <p:cNvSpPr txBox="1">
            <a:spLocks noGrp="1"/>
          </p:cNvSpPr>
          <p:nvPr>
            <p:ph type="title"/>
          </p:nvPr>
        </p:nvSpPr>
        <p:spPr>
          <a:xfrm>
            <a:off x="9048974" y="1143000"/>
            <a:ext cx="2834640" cy="237744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FFFFFF"/>
              </a:buClr>
              <a:buSzPts val="3200"/>
              <a:buFont typeface="Arial Black"/>
              <a:buNone/>
              <a:defRPr sz="32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9" name="Shape 59"/>
          <p:cNvSpPr txBox="1">
            <a:spLocks noGrp="1"/>
          </p:cNvSpPr>
          <p:nvPr>
            <p:ph type="body" idx="3"/>
          </p:nvPr>
        </p:nvSpPr>
        <p:spPr>
          <a:xfrm>
            <a:off x="9048974" y="3494176"/>
            <a:ext cx="2834640" cy="232199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1200"/>
              </a:spcBef>
              <a:spcAft>
                <a:spcPts val="0"/>
              </a:spcAft>
              <a:buClr>
                <a:schemeClr val="accent1"/>
              </a:buClr>
              <a:buSzPts val="1400"/>
              <a:buFont typeface="Noto Sans Symbols"/>
              <a:buNone/>
              <a:defRPr sz="1400" b="0" i="0" u="none" strike="noStrike" cap="none">
                <a:solidFill>
                  <a:srgbClr val="FFFFFF"/>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1200"/>
              <a:buFont typeface="Noto Sans Symbols"/>
              <a:buNone/>
              <a:defRPr sz="1200" b="0"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000"/>
              <a:buFont typeface="Courier New"/>
              <a:buNone/>
              <a:defRPr sz="1000" b="0"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9pPr>
          </a:lstStyle>
          <a:p>
            <a:endParaRPr/>
          </a:p>
        </p:txBody>
      </p:sp>
    </p:spTree>
    <p:extLst>
      <p:ext uri="{BB962C8B-B14F-4D97-AF65-F5344CB8AC3E}">
        <p14:creationId xmlns:p14="http://schemas.microsoft.com/office/powerpoint/2010/main" val="107953723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matchingName="2_Title Slide">
  <p:cSld name="2_Title Slide">
    <p:spTree>
      <p:nvGrpSpPr>
        <p:cNvPr id="1" name="Shape 60"/>
        <p:cNvGrpSpPr/>
        <p:nvPr/>
      </p:nvGrpSpPr>
      <p:grpSpPr>
        <a:xfrm>
          <a:off x="0" y="0"/>
          <a:ext cx="0" cy="0"/>
          <a:chOff x="0" y="0"/>
          <a:chExt cx="0" cy="0"/>
        </a:xfrm>
      </p:grpSpPr>
      <p:sp>
        <p:nvSpPr>
          <p:cNvPr id="61" name="Shape 61"/>
          <p:cNvSpPr/>
          <p:nvPr/>
        </p:nvSpPr>
        <p:spPr>
          <a:xfrm>
            <a:off x="1" y="761999"/>
            <a:ext cx="384048" cy="5334001"/>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2" name="Shape 62"/>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pic>
        <p:nvPicPr>
          <p:cNvPr id="63" name="Shape 63"/>
          <p:cNvPicPr preferRelativeResize="0"/>
          <p:nvPr/>
        </p:nvPicPr>
        <p:blipFill rotWithShape="1">
          <a:blip r:embed="rId2">
            <a:alphaModFix/>
          </a:blip>
          <a:srcRect/>
          <a:stretch/>
        </p:blipFill>
        <p:spPr>
          <a:xfrm>
            <a:off x="252919" y="6356350"/>
            <a:ext cx="1104000" cy="285536"/>
          </a:xfrm>
          <a:prstGeom prst="rect">
            <a:avLst/>
          </a:prstGeom>
          <a:noFill/>
          <a:ln>
            <a:noFill/>
          </a:ln>
        </p:spPr>
      </p:pic>
      <p:sp>
        <p:nvSpPr>
          <p:cNvPr id="64" name="Shape 64"/>
          <p:cNvSpPr/>
          <p:nvPr/>
        </p:nvSpPr>
        <p:spPr>
          <a:xfrm>
            <a:off x="11815864" y="758952"/>
            <a:ext cx="384048" cy="5330952"/>
          </a:xfrm>
          <a:prstGeom prst="rect">
            <a:avLst/>
          </a:prstGeom>
          <a:solidFill>
            <a:srgbClr val="F4F4F4">
              <a:alpha val="49803"/>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5" name="Shape 65"/>
          <p:cNvSpPr txBox="1">
            <a:spLocks noGrp="1"/>
          </p:cNvSpPr>
          <p:nvPr>
            <p:ph type="body" idx="1"/>
          </p:nvPr>
        </p:nvSpPr>
        <p:spPr>
          <a:xfrm>
            <a:off x="816703" y="841790"/>
            <a:ext cx="4905407" cy="80772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400"/>
              <a:buFont typeface="Noto Sans Symbols"/>
              <a:buNone/>
              <a:defRPr sz="24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66" name="Shape 66"/>
          <p:cNvSpPr txBox="1">
            <a:spLocks noGrp="1"/>
          </p:cNvSpPr>
          <p:nvPr>
            <p:ph type="body" idx="2"/>
          </p:nvPr>
        </p:nvSpPr>
        <p:spPr>
          <a:xfrm>
            <a:off x="816703" y="1749140"/>
            <a:ext cx="4905407"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67" name="Shape 67"/>
          <p:cNvSpPr txBox="1">
            <a:spLocks noGrp="1"/>
          </p:cNvSpPr>
          <p:nvPr>
            <p:ph type="body" idx="3"/>
          </p:nvPr>
        </p:nvSpPr>
        <p:spPr>
          <a:xfrm>
            <a:off x="6477802" y="838742"/>
            <a:ext cx="4905407" cy="80772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400"/>
              <a:buFont typeface="Noto Sans Symbols"/>
              <a:buNone/>
              <a:defRPr sz="24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68" name="Shape 68"/>
          <p:cNvSpPr txBox="1">
            <a:spLocks noGrp="1"/>
          </p:cNvSpPr>
          <p:nvPr>
            <p:ph type="body" idx="4"/>
          </p:nvPr>
        </p:nvSpPr>
        <p:spPr>
          <a:xfrm>
            <a:off x="6477802" y="1746092"/>
            <a:ext cx="4905408"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Tree>
    <p:extLst>
      <p:ext uri="{BB962C8B-B14F-4D97-AF65-F5344CB8AC3E}">
        <p14:creationId xmlns:p14="http://schemas.microsoft.com/office/powerpoint/2010/main" val="327761759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1" name="Shape 71"/>
          <p:cNvSpPr txBox="1">
            <a:spLocks noGrp="1"/>
          </p:cNvSpPr>
          <p:nvPr>
            <p:ph type="body" idx="1"/>
          </p:nvPr>
        </p:nvSpPr>
        <p:spPr>
          <a:xfrm>
            <a:off x="3869268" y="864108"/>
            <a:ext cx="7315200" cy="512064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72" name="Shape 72"/>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47947893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867912" y="1298448"/>
            <a:ext cx="7315200" cy="3255264"/>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3D3D3D"/>
              </a:buClr>
              <a:buSzPts val="5900"/>
              <a:buFont typeface="Arial Black"/>
              <a:buNone/>
              <a:defRPr sz="5900" b="0" i="0" u="none" strike="noStrike" cap="none">
                <a:solidFill>
                  <a:srgbClr val="3D3D3D"/>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5" name="Shape 75"/>
          <p:cNvSpPr txBox="1">
            <a:spLocks noGrp="1"/>
          </p:cNvSpPr>
          <p:nvPr>
            <p:ph type="body" idx="1"/>
          </p:nvPr>
        </p:nvSpPr>
        <p:spPr>
          <a:xfrm>
            <a:off x="3886200" y="4672584"/>
            <a:ext cx="7315200" cy="914400"/>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200"/>
              </a:spcBef>
              <a:spcAft>
                <a:spcPts val="0"/>
              </a:spcAft>
              <a:buClr>
                <a:schemeClr val="accent1"/>
              </a:buClr>
              <a:buSzPts val="2200"/>
              <a:buFont typeface="Noto Sans Symbols"/>
              <a:buNone/>
              <a:defRPr sz="2200" b="0" i="0" u="none" strike="noStrike" cap="none">
                <a:solidFill>
                  <a:srgbClr val="0099DC"/>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1800"/>
              <a:buFont typeface="Noto Sans Symbols"/>
              <a:buNone/>
              <a:defRPr sz="1800" b="0" i="0" u="none" strike="noStrike" cap="none">
                <a:solidFill>
                  <a:srgbClr val="888C9C"/>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600"/>
              <a:buFont typeface="Courier New"/>
              <a:buNone/>
              <a:defRPr sz="1600" b="0" i="0" u="none" strike="noStrike" cap="none">
                <a:solidFill>
                  <a:srgbClr val="888C9C"/>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400"/>
              <a:buFont typeface="Noto Sans Symbols"/>
              <a:buNone/>
              <a:defRPr sz="1400" b="0" i="0" u="none" strike="noStrike" cap="none">
                <a:solidFill>
                  <a:srgbClr val="888C9C"/>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400"/>
              <a:buFont typeface="Noto Sans Symbols"/>
              <a:buNone/>
              <a:defRPr sz="1400" b="0" i="0" u="none" strike="noStrike" cap="none">
                <a:solidFill>
                  <a:srgbClr val="888C9C"/>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400"/>
              <a:buFont typeface="Noto Sans Symbols"/>
              <a:buNone/>
              <a:defRPr sz="1400" b="0" i="0" u="none" strike="noStrike" cap="none">
                <a:solidFill>
                  <a:srgbClr val="888C9C"/>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400"/>
              <a:buFont typeface="Noto Sans Symbols"/>
              <a:buNone/>
              <a:defRPr sz="1400" b="0" i="0" u="none" strike="noStrike" cap="none">
                <a:solidFill>
                  <a:srgbClr val="888C9C"/>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400"/>
              <a:buFont typeface="Noto Sans Symbols"/>
              <a:buNone/>
              <a:defRPr sz="1400" b="0" i="0" u="none" strike="noStrike" cap="none">
                <a:solidFill>
                  <a:srgbClr val="888C9C"/>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400"/>
              <a:buFont typeface="Noto Sans Symbols"/>
              <a:buNone/>
              <a:defRPr sz="1400" b="0" i="0" u="none" strike="noStrike" cap="none">
                <a:solidFill>
                  <a:srgbClr val="888C9C"/>
                </a:solidFill>
                <a:latin typeface="Arial"/>
                <a:ea typeface="Arial"/>
                <a:cs typeface="Arial"/>
                <a:sym typeface="Arial"/>
              </a:defRPr>
            </a:lvl9pPr>
          </a:lstStyle>
          <a:p>
            <a:endParaRPr/>
          </a:p>
        </p:txBody>
      </p:sp>
      <p:sp>
        <p:nvSpPr>
          <p:cNvPr id="76" name="Shape 76"/>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2390633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256032" y="1143000"/>
            <a:ext cx="2834640" cy="237744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FFFFFF"/>
              </a:buClr>
              <a:buSzPts val="3200"/>
              <a:buFont typeface="Arial Black"/>
              <a:buNone/>
              <a:defRPr sz="32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7" name="Shape 107"/>
          <p:cNvSpPr txBox="1">
            <a:spLocks noGrp="1"/>
          </p:cNvSpPr>
          <p:nvPr>
            <p:ph type="body" idx="1"/>
          </p:nvPr>
        </p:nvSpPr>
        <p:spPr>
          <a:xfrm>
            <a:off x="3867912" y="868680"/>
            <a:ext cx="7315200" cy="512064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108" name="Shape 108"/>
          <p:cNvSpPr txBox="1">
            <a:spLocks noGrp="1"/>
          </p:cNvSpPr>
          <p:nvPr>
            <p:ph type="body" idx="2"/>
          </p:nvPr>
        </p:nvSpPr>
        <p:spPr>
          <a:xfrm>
            <a:off x="256032" y="3494176"/>
            <a:ext cx="2834640" cy="232199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1200"/>
              </a:spcBef>
              <a:spcAft>
                <a:spcPts val="0"/>
              </a:spcAft>
              <a:buClr>
                <a:schemeClr val="accent1"/>
              </a:buClr>
              <a:buSzPts val="1400"/>
              <a:buFont typeface="Noto Sans Symbols"/>
              <a:buNone/>
              <a:defRPr sz="1400" b="0" i="0" u="none" strike="noStrike" cap="none">
                <a:solidFill>
                  <a:srgbClr val="FFFFFF"/>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1200"/>
              <a:buFont typeface="Noto Sans Symbols"/>
              <a:buNone/>
              <a:defRPr sz="1200" b="0"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000"/>
              <a:buFont typeface="Courier New"/>
              <a:buNone/>
              <a:defRPr sz="1000" b="0"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9pPr>
          </a:lstStyle>
          <a:p>
            <a:endParaRPr/>
          </a:p>
        </p:txBody>
      </p:sp>
      <p:sp>
        <p:nvSpPr>
          <p:cNvPr id="109" name="Shape 109"/>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40990222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9" name="Shape 79"/>
          <p:cNvSpPr txBox="1">
            <a:spLocks noGrp="1"/>
          </p:cNvSpPr>
          <p:nvPr>
            <p:ph type="body" idx="1"/>
          </p:nvPr>
        </p:nvSpPr>
        <p:spPr>
          <a:xfrm>
            <a:off x="3867912" y="868680"/>
            <a:ext cx="3474720" cy="512064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80" name="Shape 80"/>
          <p:cNvSpPr txBox="1">
            <a:spLocks noGrp="1"/>
          </p:cNvSpPr>
          <p:nvPr>
            <p:ph type="body" idx="2"/>
          </p:nvPr>
        </p:nvSpPr>
        <p:spPr>
          <a:xfrm>
            <a:off x="7818120" y="868680"/>
            <a:ext cx="3474720" cy="512064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81" name="Shape 81"/>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405967531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4" name="Shape 84"/>
          <p:cNvSpPr txBox="1">
            <a:spLocks noGrp="1"/>
          </p:cNvSpPr>
          <p:nvPr>
            <p:ph type="body" idx="1"/>
          </p:nvPr>
        </p:nvSpPr>
        <p:spPr>
          <a:xfrm>
            <a:off x="3867912" y="1023586"/>
            <a:ext cx="3474720" cy="80772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000"/>
              <a:buFont typeface="Noto Sans Symbols"/>
              <a:buNone/>
              <a:defRPr sz="20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85" name="Shape 85"/>
          <p:cNvSpPr txBox="1">
            <a:spLocks noGrp="1"/>
          </p:cNvSpPr>
          <p:nvPr>
            <p:ph type="body" idx="2"/>
          </p:nvPr>
        </p:nvSpPr>
        <p:spPr>
          <a:xfrm>
            <a:off x="3867912" y="1930936"/>
            <a:ext cx="3474720"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86" name="Shape 86"/>
          <p:cNvSpPr txBox="1">
            <a:spLocks noGrp="1"/>
          </p:cNvSpPr>
          <p:nvPr>
            <p:ph type="body" idx="3"/>
          </p:nvPr>
        </p:nvSpPr>
        <p:spPr>
          <a:xfrm>
            <a:off x="7818463" y="1023586"/>
            <a:ext cx="3474720" cy="813171"/>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000"/>
              <a:buFont typeface="Noto Sans Symbols"/>
              <a:buNone/>
              <a:defRPr sz="20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87" name="Shape 87"/>
          <p:cNvSpPr txBox="1">
            <a:spLocks noGrp="1"/>
          </p:cNvSpPr>
          <p:nvPr>
            <p:ph type="body" idx="4"/>
          </p:nvPr>
        </p:nvSpPr>
        <p:spPr>
          <a:xfrm>
            <a:off x="7818463" y="1930936"/>
            <a:ext cx="3474720"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88" name="Shape 88"/>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17877535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matchingName="1_Comparison">
  <p:cSld name="1_Comparison">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1" name="Shape 91"/>
          <p:cNvSpPr txBox="1">
            <a:spLocks noGrp="1"/>
          </p:cNvSpPr>
          <p:nvPr>
            <p:ph type="body" idx="1"/>
          </p:nvPr>
        </p:nvSpPr>
        <p:spPr>
          <a:xfrm>
            <a:off x="3867912" y="1023586"/>
            <a:ext cx="7547650" cy="80772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000"/>
              <a:buFont typeface="Noto Sans Symbols"/>
              <a:buNone/>
              <a:defRPr sz="20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92" name="Shape 92"/>
          <p:cNvSpPr txBox="1">
            <a:spLocks noGrp="1"/>
          </p:cNvSpPr>
          <p:nvPr>
            <p:ph type="body" idx="2"/>
          </p:nvPr>
        </p:nvSpPr>
        <p:spPr>
          <a:xfrm>
            <a:off x="3867912" y="1930936"/>
            <a:ext cx="7547650"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93" name="Shape 93"/>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330782469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6" name="Shape 96"/>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309520512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matchingName="Blank">
  <p:cSld name="Blank">
    <p:spTree>
      <p:nvGrpSpPr>
        <p:cNvPr id="1" name="Shape 97"/>
        <p:cNvGrpSpPr/>
        <p:nvPr/>
      </p:nvGrpSpPr>
      <p:grpSpPr>
        <a:xfrm>
          <a:off x="0" y="0"/>
          <a:ext cx="0" cy="0"/>
          <a:chOff x="0" y="0"/>
          <a:chExt cx="0" cy="0"/>
        </a:xfrm>
      </p:grpSpPr>
      <p:sp>
        <p:nvSpPr>
          <p:cNvPr id="98" name="Shape 98"/>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
        <p:nvSpPr>
          <p:cNvPr id="99" name="Shape 99"/>
          <p:cNvSpPr txBox="1">
            <a:spLocks noGrp="1"/>
          </p:cNvSpPr>
          <p:nvPr>
            <p:ph type="title"/>
          </p:nvPr>
        </p:nvSpPr>
        <p:spPr>
          <a:xfrm>
            <a:off x="1020278" y="2588233"/>
            <a:ext cx="10162834" cy="1117493"/>
          </a:xfrm>
          <a:prstGeom prst="rect">
            <a:avLst/>
          </a:prstGeom>
          <a:noFill/>
          <a:ln>
            <a:noFill/>
          </a:ln>
        </p:spPr>
        <p:txBody>
          <a:bodyPr spcFirstLastPara="1" wrap="square" lIns="91425" tIns="91425" rIns="91425" bIns="91425" anchor="b" anchorCtr="0"/>
          <a:lstStyle>
            <a:lvl1pPr marR="0" lvl="0" algn="ctr" rtl="0">
              <a:lnSpc>
                <a:spcPct val="90000"/>
              </a:lnSpc>
              <a:spcBef>
                <a:spcPts val="0"/>
              </a:spcBef>
              <a:spcAft>
                <a:spcPts val="0"/>
              </a:spcAft>
              <a:buClr>
                <a:srgbClr val="3D3D3D"/>
              </a:buClr>
              <a:buSzPts val="5900"/>
              <a:buFont typeface="Arial Black"/>
              <a:buNone/>
              <a:defRPr sz="5900" b="0" i="0" u="none" strike="noStrike" cap="none">
                <a:solidFill>
                  <a:srgbClr val="3D3D3D"/>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100" name="Shape 100"/>
          <p:cNvPicPr preferRelativeResize="0"/>
          <p:nvPr/>
        </p:nvPicPr>
        <p:blipFill rotWithShape="1">
          <a:blip r:embed="rId2">
            <a:alphaModFix/>
          </a:blip>
          <a:srcRect/>
          <a:stretch/>
        </p:blipFill>
        <p:spPr>
          <a:xfrm>
            <a:off x="252919" y="6356350"/>
            <a:ext cx="1104000" cy="285536"/>
          </a:xfrm>
          <a:prstGeom prst="rect">
            <a:avLst/>
          </a:prstGeom>
          <a:noFill/>
          <a:ln>
            <a:noFill/>
          </a:ln>
        </p:spPr>
      </p:pic>
    </p:spTree>
    <p:extLst>
      <p:ext uri="{BB962C8B-B14F-4D97-AF65-F5344CB8AC3E}">
        <p14:creationId xmlns:p14="http://schemas.microsoft.com/office/powerpoint/2010/main" val="160981763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matchingName="1_Blank">
  <p:cSld name="1_Blank">
    <p:bg>
      <p:bgPr>
        <a:solidFill>
          <a:srgbClr val="042E60"/>
        </a:solidFill>
        <a:effectLst/>
      </p:bgPr>
    </p:bg>
    <p:spTree>
      <p:nvGrpSpPr>
        <p:cNvPr id="1" name="Shape 101"/>
        <p:cNvGrpSpPr/>
        <p:nvPr/>
      </p:nvGrpSpPr>
      <p:grpSpPr>
        <a:xfrm>
          <a:off x="0" y="0"/>
          <a:ext cx="0" cy="0"/>
          <a:chOff x="0" y="0"/>
          <a:chExt cx="0" cy="0"/>
        </a:xfrm>
      </p:grpSpPr>
      <p:sp>
        <p:nvSpPr>
          <p:cNvPr id="102" name="Shape 102"/>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FFFFFF"/>
                </a:solidFill>
                <a:latin typeface="Arial"/>
                <a:ea typeface="Arial"/>
                <a:cs typeface="Arial"/>
                <a:sym typeface="Arial"/>
              </a:defRPr>
            </a:lvl1pPr>
            <a:lvl2pPr marL="0" marR="0" lvl="1" indent="0" algn="r" rtl="0">
              <a:spcBef>
                <a:spcPts val="0"/>
              </a:spcBef>
              <a:buNone/>
              <a:defRPr sz="1200" b="0" i="0" u="none" strike="noStrike" cap="none">
                <a:solidFill>
                  <a:srgbClr val="FFFFFF"/>
                </a:solidFill>
                <a:latin typeface="Arial"/>
                <a:ea typeface="Arial"/>
                <a:cs typeface="Arial"/>
                <a:sym typeface="Arial"/>
              </a:defRPr>
            </a:lvl2pPr>
            <a:lvl3pPr marL="0" marR="0" lvl="2" indent="0" algn="r" rtl="0">
              <a:spcBef>
                <a:spcPts val="0"/>
              </a:spcBef>
              <a:buNone/>
              <a:defRPr sz="1200" b="0" i="0" u="none" strike="noStrike" cap="none">
                <a:solidFill>
                  <a:srgbClr val="FFFFFF"/>
                </a:solidFill>
                <a:latin typeface="Arial"/>
                <a:ea typeface="Arial"/>
                <a:cs typeface="Arial"/>
                <a:sym typeface="Arial"/>
              </a:defRPr>
            </a:lvl3pPr>
            <a:lvl4pPr marL="0" marR="0" lvl="3" indent="0" algn="r" rtl="0">
              <a:spcBef>
                <a:spcPts val="0"/>
              </a:spcBef>
              <a:buNone/>
              <a:defRPr sz="1200" b="0" i="0" u="none" strike="noStrike" cap="none">
                <a:solidFill>
                  <a:srgbClr val="FFFFFF"/>
                </a:solidFill>
                <a:latin typeface="Arial"/>
                <a:ea typeface="Arial"/>
                <a:cs typeface="Arial"/>
                <a:sym typeface="Arial"/>
              </a:defRPr>
            </a:lvl4pPr>
            <a:lvl5pPr marL="0" marR="0" lvl="4" indent="0" algn="r" rtl="0">
              <a:spcBef>
                <a:spcPts val="0"/>
              </a:spcBef>
              <a:buNone/>
              <a:defRPr sz="1200" b="0" i="0" u="none" strike="noStrike" cap="none">
                <a:solidFill>
                  <a:srgbClr val="FFFFFF"/>
                </a:solidFill>
                <a:latin typeface="Arial"/>
                <a:ea typeface="Arial"/>
                <a:cs typeface="Arial"/>
                <a:sym typeface="Arial"/>
              </a:defRPr>
            </a:lvl5pPr>
            <a:lvl6pPr marL="0" marR="0" lvl="5" indent="0" algn="r" rtl="0">
              <a:spcBef>
                <a:spcPts val="0"/>
              </a:spcBef>
              <a:buNone/>
              <a:defRPr sz="1200" b="0" i="0" u="none" strike="noStrike" cap="none">
                <a:solidFill>
                  <a:srgbClr val="FFFFFF"/>
                </a:solidFill>
                <a:latin typeface="Arial"/>
                <a:ea typeface="Arial"/>
                <a:cs typeface="Arial"/>
                <a:sym typeface="Arial"/>
              </a:defRPr>
            </a:lvl6pPr>
            <a:lvl7pPr marL="0" marR="0" lvl="6" indent="0" algn="r" rtl="0">
              <a:spcBef>
                <a:spcPts val="0"/>
              </a:spcBef>
              <a:buNone/>
              <a:defRPr sz="1200" b="0" i="0" u="none" strike="noStrike" cap="none">
                <a:solidFill>
                  <a:srgbClr val="FFFFFF"/>
                </a:solidFill>
                <a:latin typeface="Arial"/>
                <a:ea typeface="Arial"/>
                <a:cs typeface="Arial"/>
                <a:sym typeface="Arial"/>
              </a:defRPr>
            </a:lvl7pPr>
            <a:lvl8pPr marL="0" marR="0" lvl="7" indent="0" algn="r" rtl="0">
              <a:spcBef>
                <a:spcPts val="0"/>
              </a:spcBef>
              <a:buNone/>
              <a:defRPr sz="1200" b="0" i="0" u="none" strike="noStrike" cap="none">
                <a:solidFill>
                  <a:srgbClr val="FFFFFF"/>
                </a:solidFill>
                <a:latin typeface="Arial"/>
                <a:ea typeface="Arial"/>
                <a:cs typeface="Arial"/>
                <a:sym typeface="Arial"/>
              </a:defRPr>
            </a:lvl8pPr>
            <a:lvl9pPr marL="0" marR="0" lvl="8" indent="0" algn="r" rtl="0">
              <a:spcBef>
                <a:spcPts val="0"/>
              </a:spcBef>
              <a:buNone/>
              <a:defRPr sz="1200" b="0" i="0" u="none" strike="noStrike" cap="none">
                <a:solidFill>
                  <a:srgbClr val="FFFFFF"/>
                </a:solidFill>
                <a:latin typeface="Arial"/>
                <a:ea typeface="Arial"/>
                <a:cs typeface="Arial"/>
                <a:sym typeface="Arial"/>
              </a:defRPr>
            </a:lvl9pPr>
          </a:lstStyle>
          <a:p>
            <a:fld id="{00000000-1234-1234-1234-123412341234}" type="slidenum">
              <a:rPr lang="en-US"/>
              <a:pPr/>
              <a:t>‹#›</a:t>
            </a:fld>
            <a:endParaRPr/>
          </a:p>
        </p:txBody>
      </p:sp>
      <p:sp>
        <p:nvSpPr>
          <p:cNvPr id="103" name="Shape 103"/>
          <p:cNvSpPr txBox="1">
            <a:spLocks noGrp="1"/>
          </p:cNvSpPr>
          <p:nvPr>
            <p:ph type="title"/>
          </p:nvPr>
        </p:nvSpPr>
        <p:spPr>
          <a:xfrm>
            <a:off x="1020278" y="2588233"/>
            <a:ext cx="10162834" cy="1117493"/>
          </a:xfrm>
          <a:prstGeom prst="rect">
            <a:avLst/>
          </a:prstGeom>
          <a:noFill/>
          <a:ln>
            <a:noFill/>
          </a:ln>
        </p:spPr>
        <p:txBody>
          <a:bodyPr spcFirstLastPara="1" wrap="square" lIns="91425" tIns="91425" rIns="91425" bIns="91425" anchor="b" anchorCtr="0"/>
          <a:lstStyle>
            <a:lvl1pPr marR="0" lvl="0" algn="ctr" rtl="0">
              <a:lnSpc>
                <a:spcPct val="90000"/>
              </a:lnSpc>
              <a:spcBef>
                <a:spcPts val="0"/>
              </a:spcBef>
              <a:spcAft>
                <a:spcPts val="0"/>
              </a:spcAft>
              <a:buClr>
                <a:srgbClr val="FFFFFF"/>
              </a:buClr>
              <a:buSzPts val="5900"/>
              <a:buFont typeface="Arial Black"/>
              <a:buNone/>
              <a:defRPr sz="59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104" name="Shape 104"/>
          <p:cNvPicPr preferRelativeResize="0"/>
          <p:nvPr/>
        </p:nvPicPr>
        <p:blipFill rotWithShape="1">
          <a:blip r:embed="rId2">
            <a:alphaModFix/>
          </a:blip>
          <a:srcRect/>
          <a:stretch/>
        </p:blipFill>
        <p:spPr>
          <a:xfrm>
            <a:off x="240067" y="6356350"/>
            <a:ext cx="1106424" cy="286163"/>
          </a:xfrm>
          <a:prstGeom prst="rect">
            <a:avLst/>
          </a:prstGeom>
          <a:noFill/>
          <a:ln>
            <a:noFill/>
          </a:ln>
        </p:spPr>
      </p:pic>
    </p:spTree>
    <p:extLst>
      <p:ext uri="{BB962C8B-B14F-4D97-AF65-F5344CB8AC3E}">
        <p14:creationId xmlns:p14="http://schemas.microsoft.com/office/powerpoint/2010/main" val="101219991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256032" y="1143000"/>
            <a:ext cx="2834640" cy="237744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FFFFFF"/>
              </a:buClr>
              <a:buSzPts val="3200"/>
              <a:buFont typeface="Arial Black"/>
              <a:buNone/>
              <a:defRPr sz="32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7" name="Shape 107"/>
          <p:cNvSpPr txBox="1">
            <a:spLocks noGrp="1"/>
          </p:cNvSpPr>
          <p:nvPr>
            <p:ph type="body" idx="1"/>
          </p:nvPr>
        </p:nvSpPr>
        <p:spPr>
          <a:xfrm>
            <a:off x="3867912" y="868680"/>
            <a:ext cx="7315200" cy="512064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108" name="Shape 108"/>
          <p:cNvSpPr txBox="1">
            <a:spLocks noGrp="1"/>
          </p:cNvSpPr>
          <p:nvPr>
            <p:ph type="body" idx="2"/>
          </p:nvPr>
        </p:nvSpPr>
        <p:spPr>
          <a:xfrm>
            <a:off x="256032" y="3494176"/>
            <a:ext cx="2834640" cy="232199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1200"/>
              </a:spcBef>
              <a:spcAft>
                <a:spcPts val="0"/>
              </a:spcAft>
              <a:buClr>
                <a:schemeClr val="accent1"/>
              </a:buClr>
              <a:buSzPts val="1400"/>
              <a:buFont typeface="Noto Sans Symbols"/>
              <a:buNone/>
              <a:defRPr sz="1400" b="0" i="0" u="none" strike="noStrike" cap="none">
                <a:solidFill>
                  <a:srgbClr val="FFFFFF"/>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1200"/>
              <a:buFont typeface="Noto Sans Symbols"/>
              <a:buNone/>
              <a:defRPr sz="1200" b="0"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000"/>
              <a:buFont typeface="Courier New"/>
              <a:buNone/>
              <a:defRPr sz="1000" b="0"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9pPr>
          </a:lstStyle>
          <a:p>
            <a:endParaRPr/>
          </a:p>
        </p:txBody>
      </p:sp>
      <p:sp>
        <p:nvSpPr>
          <p:cNvPr id="109" name="Shape 109"/>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176375128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256032" y="1143000"/>
            <a:ext cx="2834640" cy="237744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FFFFFF"/>
              </a:buClr>
              <a:buSzPts val="3200"/>
              <a:buFont typeface="Arial Black"/>
              <a:buNone/>
              <a:defRPr sz="32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2" name="Shape 112"/>
          <p:cNvSpPr>
            <a:spLocks noGrp="1"/>
          </p:cNvSpPr>
          <p:nvPr>
            <p:ph type="pic" idx="2"/>
          </p:nvPr>
        </p:nvSpPr>
        <p:spPr>
          <a:xfrm>
            <a:off x="3570644" y="767419"/>
            <a:ext cx="8115230" cy="5330952"/>
          </a:xfrm>
          <a:prstGeom prst="rect">
            <a:avLst/>
          </a:prstGeom>
          <a:solidFill>
            <a:srgbClr val="BABABA"/>
          </a:solidFill>
          <a:ln>
            <a:noFill/>
          </a:ln>
        </p:spPr>
        <p:txBody>
          <a:bodyPr spcFirstLastPara="1" wrap="square" lIns="91425" tIns="91425" rIns="91425" bIns="91425" anchor="t" anchorCtr="0"/>
          <a:lstStyle>
            <a:lvl1pPr marR="0" lvl="0" algn="l" rtl="0">
              <a:lnSpc>
                <a:spcPct val="90000"/>
              </a:lnSpc>
              <a:spcBef>
                <a:spcPts val="1200"/>
              </a:spcBef>
              <a:spcAft>
                <a:spcPts val="0"/>
              </a:spcAft>
              <a:buClr>
                <a:schemeClr val="accent1"/>
              </a:buClr>
              <a:buSzPts val="3200"/>
              <a:buFont typeface="Noto Sans Symbols"/>
              <a:buNone/>
              <a:defRPr sz="3200" b="0" i="0" u="none" strike="noStrike" cap="none">
                <a:solidFill>
                  <a:srgbClr val="3D3D3D"/>
                </a:solidFill>
                <a:latin typeface="Arial"/>
                <a:ea typeface="Arial"/>
                <a:cs typeface="Arial"/>
                <a:sym typeface="Arial"/>
              </a:defRPr>
            </a:lvl1pPr>
            <a:lvl2pPr marR="0" lvl="1" algn="l" rtl="0">
              <a:lnSpc>
                <a:spcPct val="90000"/>
              </a:lnSpc>
              <a:spcBef>
                <a:spcPts val="250"/>
              </a:spcBef>
              <a:spcAft>
                <a:spcPts val="0"/>
              </a:spcAft>
              <a:buClr>
                <a:srgbClr val="3D3D3D"/>
              </a:buClr>
              <a:buSzPts val="2800"/>
              <a:buFont typeface="Noto Sans Symbols"/>
              <a:buNone/>
              <a:defRPr sz="2800" b="0" i="0" u="none" strike="noStrike" cap="none">
                <a:solidFill>
                  <a:srgbClr val="3D3D3D"/>
                </a:solidFill>
                <a:latin typeface="Arial"/>
                <a:ea typeface="Arial"/>
                <a:cs typeface="Arial"/>
                <a:sym typeface="Arial"/>
              </a:defRPr>
            </a:lvl2pPr>
            <a:lvl3pPr marR="0" lvl="2" algn="l" rtl="0">
              <a:lnSpc>
                <a:spcPct val="90000"/>
              </a:lnSpc>
              <a:spcBef>
                <a:spcPts val="250"/>
              </a:spcBef>
              <a:spcAft>
                <a:spcPts val="0"/>
              </a:spcAft>
              <a:buClr>
                <a:srgbClr val="3D3D3D"/>
              </a:buClr>
              <a:buSzPts val="2400"/>
              <a:buFont typeface="Courier New"/>
              <a:buNone/>
              <a:defRPr sz="2400" b="0" i="0" u="none" strike="noStrike" cap="none">
                <a:solidFill>
                  <a:srgbClr val="3D3D3D"/>
                </a:solidFill>
                <a:latin typeface="Arial"/>
                <a:ea typeface="Arial"/>
                <a:cs typeface="Arial"/>
                <a:sym typeface="Arial"/>
              </a:defRPr>
            </a:lvl3pPr>
            <a:lvl4pPr marR="0" lvl="3" algn="l" rtl="0">
              <a:lnSpc>
                <a:spcPct val="90000"/>
              </a:lnSpc>
              <a:spcBef>
                <a:spcPts val="250"/>
              </a:spcBef>
              <a:spcAft>
                <a:spcPts val="0"/>
              </a:spcAft>
              <a:buClr>
                <a:srgbClr val="3D3D3D"/>
              </a:buClr>
              <a:buSzPts val="2000"/>
              <a:buFont typeface="Noto Sans Symbols"/>
              <a:buNone/>
              <a:defRPr sz="2000" b="0" i="0" u="none" strike="noStrike" cap="none">
                <a:solidFill>
                  <a:srgbClr val="3D3D3D"/>
                </a:solidFill>
                <a:latin typeface="Arial"/>
                <a:ea typeface="Arial"/>
                <a:cs typeface="Arial"/>
                <a:sym typeface="Arial"/>
              </a:defRPr>
            </a:lvl4pPr>
            <a:lvl5pPr marR="0" lvl="4" algn="l" rtl="0">
              <a:lnSpc>
                <a:spcPct val="90000"/>
              </a:lnSpc>
              <a:spcBef>
                <a:spcPts val="250"/>
              </a:spcBef>
              <a:spcAft>
                <a:spcPts val="0"/>
              </a:spcAft>
              <a:buClr>
                <a:srgbClr val="3D3D3D"/>
              </a:buClr>
              <a:buSzPts val="2000"/>
              <a:buFont typeface="Noto Sans Symbols"/>
              <a:buNone/>
              <a:defRPr sz="2000" b="0" i="0" u="none" strike="noStrike" cap="none">
                <a:solidFill>
                  <a:srgbClr val="3D3D3D"/>
                </a:solidFill>
                <a:latin typeface="Arial"/>
                <a:ea typeface="Arial"/>
                <a:cs typeface="Arial"/>
                <a:sym typeface="Arial"/>
              </a:defRPr>
            </a:lvl5pPr>
            <a:lvl6pPr marR="0" lvl="5" algn="l"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6pPr>
            <a:lvl7pPr marR="0" lvl="6" algn="l"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7pPr>
            <a:lvl8pPr marR="0" lvl="7" algn="l"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8pPr>
            <a:lvl9pPr marR="0" lvl="8" algn="l" rtl="0">
              <a:lnSpc>
                <a:spcPct val="90000"/>
              </a:lnSpc>
              <a:spcBef>
                <a:spcPts val="250"/>
              </a:spcBef>
              <a:spcAft>
                <a:spcPts val="25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9pPr>
          </a:lstStyle>
          <a:p>
            <a:endParaRPr/>
          </a:p>
        </p:txBody>
      </p:sp>
      <p:sp>
        <p:nvSpPr>
          <p:cNvPr id="113" name="Shape 113"/>
          <p:cNvSpPr txBox="1">
            <a:spLocks noGrp="1"/>
          </p:cNvSpPr>
          <p:nvPr>
            <p:ph type="body" idx="1"/>
          </p:nvPr>
        </p:nvSpPr>
        <p:spPr>
          <a:xfrm>
            <a:off x="256032" y="3493008"/>
            <a:ext cx="2834640" cy="2322576"/>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1200"/>
              </a:spcBef>
              <a:spcAft>
                <a:spcPts val="0"/>
              </a:spcAft>
              <a:buClr>
                <a:schemeClr val="accent1"/>
              </a:buClr>
              <a:buSzPts val="1400"/>
              <a:buFont typeface="Noto Sans Symbols"/>
              <a:buNone/>
              <a:defRPr sz="1400" b="0" i="0" u="none" strike="noStrike" cap="none">
                <a:solidFill>
                  <a:srgbClr val="FFFFFF"/>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1200"/>
              <a:buFont typeface="Noto Sans Symbols"/>
              <a:buNone/>
              <a:defRPr sz="1200" b="0"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000"/>
              <a:buFont typeface="Courier New"/>
              <a:buNone/>
              <a:defRPr sz="1000" b="0"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9pPr>
          </a:lstStyle>
          <a:p>
            <a:endParaRPr/>
          </a:p>
        </p:txBody>
      </p:sp>
      <p:sp>
        <p:nvSpPr>
          <p:cNvPr id="114" name="Shape 114"/>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193365276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7" name="Shape 117"/>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a:buClr>
                <a:srgbClr val="000000"/>
              </a:buClr>
              <a:buFont typeface="Arial"/>
              <a:buNone/>
            </a:pPr>
            <a:endParaRPr kern="0">
              <a:solidFill>
                <a:srgbClr val="042E60"/>
              </a:solidFill>
            </a:endParaRPr>
          </a:p>
        </p:txBody>
      </p:sp>
      <p:sp>
        <p:nvSpPr>
          <p:cNvPr id="118" name="Shape 118"/>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a:buClr>
                <a:srgbClr val="000000"/>
              </a:buClr>
              <a:buFont typeface="Arial"/>
              <a:buNone/>
            </a:pPr>
            <a:endParaRPr kern="0">
              <a:solidFill>
                <a:srgbClr val="042E60"/>
              </a:solidFill>
            </a:endParaRPr>
          </a:p>
        </p:txBody>
      </p:sp>
      <p:sp>
        <p:nvSpPr>
          <p:cNvPr id="119" name="Shape 119"/>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2079931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256032" y="1143000"/>
            <a:ext cx="2834640" cy="237744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FFFFFF"/>
              </a:buClr>
              <a:buSzPts val="3200"/>
              <a:buFont typeface="Arial Black"/>
              <a:buNone/>
              <a:defRPr sz="32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2" name="Shape 112"/>
          <p:cNvSpPr>
            <a:spLocks noGrp="1"/>
          </p:cNvSpPr>
          <p:nvPr>
            <p:ph type="pic" idx="2"/>
          </p:nvPr>
        </p:nvSpPr>
        <p:spPr>
          <a:xfrm>
            <a:off x="3570644" y="767419"/>
            <a:ext cx="8115230" cy="5330952"/>
          </a:xfrm>
          <a:prstGeom prst="rect">
            <a:avLst/>
          </a:prstGeom>
          <a:solidFill>
            <a:srgbClr val="BABABA"/>
          </a:solidFill>
          <a:ln>
            <a:noFill/>
          </a:ln>
        </p:spPr>
        <p:txBody>
          <a:bodyPr spcFirstLastPara="1" wrap="square" lIns="91425" tIns="91425" rIns="91425" bIns="91425" anchor="t" anchorCtr="0"/>
          <a:lstStyle>
            <a:lvl1pPr marR="0" lvl="0" algn="l" rtl="0">
              <a:lnSpc>
                <a:spcPct val="90000"/>
              </a:lnSpc>
              <a:spcBef>
                <a:spcPts val="1200"/>
              </a:spcBef>
              <a:spcAft>
                <a:spcPts val="0"/>
              </a:spcAft>
              <a:buClr>
                <a:schemeClr val="accent1"/>
              </a:buClr>
              <a:buSzPts val="3200"/>
              <a:buFont typeface="Noto Sans Symbols"/>
              <a:buNone/>
              <a:defRPr sz="3200" b="0" i="0" u="none" strike="noStrike" cap="none">
                <a:solidFill>
                  <a:srgbClr val="3D3D3D"/>
                </a:solidFill>
                <a:latin typeface="Arial"/>
                <a:ea typeface="Arial"/>
                <a:cs typeface="Arial"/>
                <a:sym typeface="Arial"/>
              </a:defRPr>
            </a:lvl1pPr>
            <a:lvl2pPr marR="0" lvl="1" algn="l" rtl="0">
              <a:lnSpc>
                <a:spcPct val="90000"/>
              </a:lnSpc>
              <a:spcBef>
                <a:spcPts val="250"/>
              </a:spcBef>
              <a:spcAft>
                <a:spcPts val="0"/>
              </a:spcAft>
              <a:buClr>
                <a:srgbClr val="3D3D3D"/>
              </a:buClr>
              <a:buSzPts val="2800"/>
              <a:buFont typeface="Noto Sans Symbols"/>
              <a:buNone/>
              <a:defRPr sz="2800" b="0" i="0" u="none" strike="noStrike" cap="none">
                <a:solidFill>
                  <a:srgbClr val="3D3D3D"/>
                </a:solidFill>
                <a:latin typeface="Arial"/>
                <a:ea typeface="Arial"/>
                <a:cs typeface="Arial"/>
                <a:sym typeface="Arial"/>
              </a:defRPr>
            </a:lvl2pPr>
            <a:lvl3pPr marR="0" lvl="2" algn="l" rtl="0">
              <a:lnSpc>
                <a:spcPct val="90000"/>
              </a:lnSpc>
              <a:spcBef>
                <a:spcPts val="250"/>
              </a:spcBef>
              <a:spcAft>
                <a:spcPts val="0"/>
              </a:spcAft>
              <a:buClr>
                <a:srgbClr val="3D3D3D"/>
              </a:buClr>
              <a:buSzPts val="2400"/>
              <a:buFont typeface="Courier New"/>
              <a:buNone/>
              <a:defRPr sz="2400" b="0" i="0" u="none" strike="noStrike" cap="none">
                <a:solidFill>
                  <a:srgbClr val="3D3D3D"/>
                </a:solidFill>
                <a:latin typeface="Arial"/>
                <a:ea typeface="Arial"/>
                <a:cs typeface="Arial"/>
                <a:sym typeface="Arial"/>
              </a:defRPr>
            </a:lvl3pPr>
            <a:lvl4pPr marR="0" lvl="3" algn="l" rtl="0">
              <a:lnSpc>
                <a:spcPct val="90000"/>
              </a:lnSpc>
              <a:spcBef>
                <a:spcPts val="250"/>
              </a:spcBef>
              <a:spcAft>
                <a:spcPts val="0"/>
              </a:spcAft>
              <a:buClr>
                <a:srgbClr val="3D3D3D"/>
              </a:buClr>
              <a:buSzPts val="2000"/>
              <a:buFont typeface="Noto Sans Symbols"/>
              <a:buNone/>
              <a:defRPr sz="2000" b="0" i="0" u="none" strike="noStrike" cap="none">
                <a:solidFill>
                  <a:srgbClr val="3D3D3D"/>
                </a:solidFill>
                <a:latin typeface="Arial"/>
                <a:ea typeface="Arial"/>
                <a:cs typeface="Arial"/>
                <a:sym typeface="Arial"/>
              </a:defRPr>
            </a:lvl4pPr>
            <a:lvl5pPr marR="0" lvl="4" algn="l" rtl="0">
              <a:lnSpc>
                <a:spcPct val="90000"/>
              </a:lnSpc>
              <a:spcBef>
                <a:spcPts val="250"/>
              </a:spcBef>
              <a:spcAft>
                <a:spcPts val="0"/>
              </a:spcAft>
              <a:buClr>
                <a:srgbClr val="3D3D3D"/>
              </a:buClr>
              <a:buSzPts val="2000"/>
              <a:buFont typeface="Noto Sans Symbols"/>
              <a:buNone/>
              <a:defRPr sz="2000" b="0" i="0" u="none" strike="noStrike" cap="none">
                <a:solidFill>
                  <a:srgbClr val="3D3D3D"/>
                </a:solidFill>
                <a:latin typeface="Arial"/>
                <a:ea typeface="Arial"/>
                <a:cs typeface="Arial"/>
                <a:sym typeface="Arial"/>
              </a:defRPr>
            </a:lvl5pPr>
            <a:lvl6pPr marR="0" lvl="5" algn="l"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6pPr>
            <a:lvl7pPr marR="0" lvl="6" algn="l"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7pPr>
            <a:lvl8pPr marR="0" lvl="7" algn="l"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8pPr>
            <a:lvl9pPr marR="0" lvl="8" algn="l" rtl="0">
              <a:lnSpc>
                <a:spcPct val="90000"/>
              </a:lnSpc>
              <a:spcBef>
                <a:spcPts val="250"/>
              </a:spcBef>
              <a:spcAft>
                <a:spcPts val="25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9pPr>
          </a:lstStyle>
          <a:p>
            <a:endParaRPr/>
          </a:p>
        </p:txBody>
      </p:sp>
      <p:sp>
        <p:nvSpPr>
          <p:cNvPr id="113" name="Shape 113"/>
          <p:cNvSpPr txBox="1">
            <a:spLocks noGrp="1"/>
          </p:cNvSpPr>
          <p:nvPr>
            <p:ph type="body" idx="1"/>
          </p:nvPr>
        </p:nvSpPr>
        <p:spPr>
          <a:xfrm>
            <a:off x="256032" y="3493008"/>
            <a:ext cx="2834640" cy="2322576"/>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1200"/>
              </a:spcBef>
              <a:spcAft>
                <a:spcPts val="0"/>
              </a:spcAft>
              <a:buClr>
                <a:schemeClr val="accent1"/>
              </a:buClr>
              <a:buSzPts val="1400"/>
              <a:buFont typeface="Noto Sans Symbols"/>
              <a:buNone/>
              <a:defRPr sz="1400" b="0" i="0" u="none" strike="noStrike" cap="none">
                <a:solidFill>
                  <a:srgbClr val="FFFFFF"/>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1200"/>
              <a:buFont typeface="Noto Sans Symbols"/>
              <a:buNone/>
              <a:defRPr sz="1200" b="0"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000"/>
              <a:buFont typeface="Courier New"/>
              <a:buNone/>
              <a:defRPr sz="1000" b="0"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9pPr>
          </a:lstStyle>
          <a:p>
            <a:endParaRPr/>
          </a:p>
        </p:txBody>
      </p:sp>
      <p:sp>
        <p:nvSpPr>
          <p:cNvPr id="114" name="Shape 114"/>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1315438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7" name="Shape 117"/>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a:buClr>
                <a:srgbClr val="000000"/>
              </a:buClr>
              <a:buFont typeface="Arial"/>
              <a:buNone/>
            </a:pPr>
            <a:endParaRPr kern="0">
              <a:solidFill>
                <a:srgbClr val="042E60"/>
              </a:solidFill>
            </a:endParaRPr>
          </a:p>
        </p:txBody>
      </p:sp>
      <p:sp>
        <p:nvSpPr>
          <p:cNvPr id="118" name="Shape 118"/>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a:buClr>
                <a:srgbClr val="000000"/>
              </a:buClr>
              <a:buFont typeface="Arial"/>
              <a:buNone/>
            </a:pPr>
            <a:endParaRPr kern="0">
              <a:solidFill>
                <a:srgbClr val="042E60"/>
              </a:solidFill>
            </a:endParaRPr>
          </a:p>
        </p:txBody>
      </p:sp>
      <p:sp>
        <p:nvSpPr>
          <p:cNvPr id="119" name="Shape 119"/>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1834100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Slide">
    <p:spTree>
      <p:nvGrpSpPr>
        <p:cNvPr id="1" name="Shape 16"/>
        <p:cNvGrpSpPr/>
        <p:nvPr/>
      </p:nvGrpSpPr>
      <p:grpSpPr>
        <a:xfrm>
          <a:off x="0" y="0"/>
          <a:ext cx="0" cy="0"/>
          <a:chOff x="0" y="0"/>
          <a:chExt cx="0" cy="0"/>
        </a:xfrm>
      </p:grpSpPr>
      <p:sp>
        <p:nvSpPr>
          <p:cNvPr id="17" name="Shape 17"/>
          <p:cNvSpPr/>
          <p:nvPr/>
        </p:nvSpPr>
        <p:spPr>
          <a:xfrm>
            <a:off x="0" y="761999"/>
            <a:ext cx="9141619" cy="5334001"/>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 name="Shape 18"/>
          <p:cNvSpPr/>
          <p:nvPr/>
        </p:nvSpPr>
        <p:spPr>
          <a:xfrm>
            <a:off x="9270263" y="761999"/>
            <a:ext cx="2925318" cy="5334001"/>
          </a:xfrm>
          <a:prstGeom prst="rect">
            <a:avLst/>
          </a:prstGeom>
          <a:solidFill>
            <a:srgbClr val="F4F4F4">
              <a:alpha val="49803"/>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 name="Shape 19"/>
          <p:cNvSpPr txBox="1">
            <a:spLocks noGrp="1"/>
          </p:cNvSpPr>
          <p:nvPr>
            <p:ph type="ctrTitle"/>
          </p:nvPr>
        </p:nvSpPr>
        <p:spPr>
          <a:xfrm>
            <a:off x="1069848" y="1298448"/>
            <a:ext cx="7315200" cy="3255264"/>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FFFFFF"/>
              </a:buClr>
              <a:buSzPts val="5900"/>
              <a:buFont typeface="Arial Black"/>
              <a:buNone/>
              <a:defRPr sz="59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0" name="Shape 20"/>
          <p:cNvSpPr txBox="1">
            <a:spLocks noGrp="1"/>
          </p:cNvSpPr>
          <p:nvPr>
            <p:ph type="subTitle" idx="1"/>
          </p:nvPr>
        </p:nvSpPr>
        <p:spPr>
          <a:xfrm>
            <a:off x="1100015" y="4670246"/>
            <a:ext cx="7315200" cy="914400"/>
          </a:xfrm>
          <a:prstGeom prst="rect">
            <a:avLst/>
          </a:prstGeom>
          <a:noFill/>
          <a:ln>
            <a:noFill/>
          </a:ln>
        </p:spPr>
        <p:txBody>
          <a:bodyPr spcFirstLastPara="1" wrap="square" lIns="91425" tIns="91425" rIns="91425" bIns="91425" anchor="t" anchorCtr="0"/>
          <a:lstStyle>
            <a:lvl1pPr marR="0" lvl="0" algn="l" rtl="0">
              <a:lnSpc>
                <a:spcPct val="90000"/>
              </a:lnSpc>
              <a:spcBef>
                <a:spcPts val="1200"/>
              </a:spcBef>
              <a:spcAft>
                <a:spcPts val="0"/>
              </a:spcAft>
              <a:buClr>
                <a:schemeClr val="accent1"/>
              </a:buClr>
              <a:buSzPts val="2200"/>
              <a:buFont typeface="Noto Sans Symbols"/>
              <a:buNone/>
              <a:defRPr sz="2200" b="0" i="0" u="none" strike="noStrike" cap="none">
                <a:solidFill>
                  <a:srgbClr val="ACD3FF"/>
                </a:solidFill>
                <a:latin typeface="Arial"/>
                <a:ea typeface="Arial"/>
                <a:cs typeface="Arial"/>
                <a:sym typeface="Arial"/>
              </a:defRPr>
            </a:lvl1pPr>
            <a:lvl2pPr marR="0" lvl="1" algn="ctr" rtl="0">
              <a:lnSpc>
                <a:spcPct val="90000"/>
              </a:lnSpc>
              <a:spcBef>
                <a:spcPts val="250"/>
              </a:spcBef>
              <a:spcAft>
                <a:spcPts val="0"/>
              </a:spcAft>
              <a:buClr>
                <a:srgbClr val="3D3D3D"/>
              </a:buClr>
              <a:buSzPts val="2200"/>
              <a:buFont typeface="Noto Sans Symbols"/>
              <a:buNone/>
              <a:defRPr sz="2200" b="0" i="0" u="none" strike="noStrike" cap="none">
                <a:solidFill>
                  <a:srgbClr val="3D3D3D"/>
                </a:solidFill>
                <a:latin typeface="Arial"/>
                <a:ea typeface="Arial"/>
                <a:cs typeface="Arial"/>
                <a:sym typeface="Arial"/>
              </a:defRPr>
            </a:lvl2pPr>
            <a:lvl3pPr marR="0" lvl="2" algn="ctr" rtl="0">
              <a:lnSpc>
                <a:spcPct val="90000"/>
              </a:lnSpc>
              <a:spcBef>
                <a:spcPts val="250"/>
              </a:spcBef>
              <a:spcAft>
                <a:spcPts val="0"/>
              </a:spcAft>
              <a:buClr>
                <a:srgbClr val="3D3D3D"/>
              </a:buClr>
              <a:buSzPts val="2200"/>
              <a:buFont typeface="Courier New"/>
              <a:buNone/>
              <a:defRPr sz="2200" b="0" i="0" u="none" strike="noStrike" cap="none">
                <a:solidFill>
                  <a:srgbClr val="3D3D3D"/>
                </a:solidFill>
                <a:latin typeface="Arial"/>
                <a:ea typeface="Arial"/>
                <a:cs typeface="Arial"/>
                <a:sym typeface="Arial"/>
              </a:defRPr>
            </a:lvl3pPr>
            <a:lvl4pPr marR="0" lvl="3" algn="ctr" rtl="0">
              <a:lnSpc>
                <a:spcPct val="90000"/>
              </a:lnSpc>
              <a:spcBef>
                <a:spcPts val="250"/>
              </a:spcBef>
              <a:spcAft>
                <a:spcPts val="0"/>
              </a:spcAft>
              <a:buClr>
                <a:srgbClr val="3D3D3D"/>
              </a:buClr>
              <a:buSzPts val="2000"/>
              <a:buFont typeface="Noto Sans Symbols"/>
              <a:buNone/>
              <a:defRPr sz="2000" b="0" i="0" u="none" strike="noStrike" cap="none">
                <a:solidFill>
                  <a:srgbClr val="3D3D3D"/>
                </a:solidFill>
                <a:latin typeface="Arial"/>
                <a:ea typeface="Arial"/>
                <a:cs typeface="Arial"/>
                <a:sym typeface="Arial"/>
              </a:defRPr>
            </a:lvl4pPr>
            <a:lvl5pPr marR="0" lvl="4" algn="ctr" rtl="0">
              <a:lnSpc>
                <a:spcPct val="90000"/>
              </a:lnSpc>
              <a:spcBef>
                <a:spcPts val="250"/>
              </a:spcBef>
              <a:spcAft>
                <a:spcPts val="0"/>
              </a:spcAft>
              <a:buClr>
                <a:srgbClr val="3D3D3D"/>
              </a:buClr>
              <a:buSzPts val="2000"/>
              <a:buFont typeface="Noto Sans Symbols"/>
              <a:buNone/>
              <a:defRPr sz="2000" b="0" i="0" u="none" strike="noStrike" cap="none">
                <a:solidFill>
                  <a:srgbClr val="3D3D3D"/>
                </a:solidFill>
                <a:latin typeface="Arial"/>
                <a:ea typeface="Arial"/>
                <a:cs typeface="Arial"/>
                <a:sym typeface="Arial"/>
              </a:defRPr>
            </a:lvl5pPr>
            <a:lvl6pPr marR="0" lvl="5" algn="ctr"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6pPr>
            <a:lvl7pPr marR="0" lvl="6" algn="ctr"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7pPr>
            <a:lvl8pPr marR="0" lvl="7" algn="ctr"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8pPr>
            <a:lvl9pPr marR="0" lvl="8" algn="ctr" rtl="0">
              <a:lnSpc>
                <a:spcPct val="90000"/>
              </a:lnSpc>
              <a:spcBef>
                <a:spcPts val="250"/>
              </a:spcBef>
              <a:spcAft>
                <a:spcPts val="25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9pPr>
          </a:lstStyle>
          <a:p>
            <a:endParaRPr/>
          </a:p>
        </p:txBody>
      </p:sp>
      <p:sp>
        <p:nvSpPr>
          <p:cNvPr id="21" name="Shape 21"/>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pic>
        <p:nvPicPr>
          <p:cNvPr id="22" name="Shape 22"/>
          <p:cNvPicPr preferRelativeResize="0"/>
          <p:nvPr/>
        </p:nvPicPr>
        <p:blipFill rotWithShape="1">
          <a:blip r:embed="rId2">
            <a:alphaModFix/>
          </a:blip>
          <a:srcRect/>
          <a:stretch/>
        </p:blipFill>
        <p:spPr>
          <a:xfrm>
            <a:off x="252919" y="6356350"/>
            <a:ext cx="1104000" cy="285536"/>
          </a:xfrm>
          <a:prstGeom prst="rect">
            <a:avLst/>
          </a:prstGeom>
          <a:noFill/>
          <a:ln>
            <a:noFill/>
          </a:ln>
        </p:spPr>
      </p:pic>
    </p:spTree>
    <p:extLst>
      <p:ext uri="{BB962C8B-B14F-4D97-AF65-F5344CB8AC3E}">
        <p14:creationId xmlns:p14="http://schemas.microsoft.com/office/powerpoint/2010/main" val="3426099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image" Target="../media/image3.jpe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19"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18" Type="http://schemas.openxmlformats.org/officeDocument/2006/relationships/slideLayout" Target="../slideLayouts/slideLayout48.xml"/><Relationship Id="rId3" Type="http://schemas.openxmlformats.org/officeDocument/2006/relationships/slideLayout" Target="../slideLayouts/slideLayout33.xml"/><Relationship Id="rId21" Type="http://schemas.openxmlformats.org/officeDocument/2006/relationships/theme" Target="../theme/theme3.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17" Type="http://schemas.openxmlformats.org/officeDocument/2006/relationships/slideLayout" Target="../slideLayouts/slideLayout47.xml"/><Relationship Id="rId2" Type="http://schemas.openxmlformats.org/officeDocument/2006/relationships/slideLayout" Target="../slideLayouts/slideLayout32.xml"/><Relationship Id="rId16" Type="http://schemas.openxmlformats.org/officeDocument/2006/relationships/slideLayout" Target="../slideLayouts/slideLayout46.xml"/><Relationship Id="rId20" Type="http://schemas.openxmlformats.org/officeDocument/2006/relationships/slideLayout" Target="../slideLayouts/slideLayout50.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5" Type="http://schemas.openxmlformats.org/officeDocument/2006/relationships/slideLayout" Target="../slideLayouts/slideLayout45.xml"/><Relationship Id="rId10" Type="http://schemas.openxmlformats.org/officeDocument/2006/relationships/slideLayout" Target="../slideLayouts/slideLayout40.xml"/><Relationship Id="rId19" Type="http://schemas.openxmlformats.org/officeDocument/2006/relationships/slideLayout" Target="../slideLayouts/slideLayout49.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slideLayout" Target="../slideLayouts/slideLayout44.xml"/><Relationship Id="rId22"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18" Type="http://schemas.openxmlformats.org/officeDocument/2006/relationships/slideLayout" Target="../slideLayouts/slideLayout6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17" Type="http://schemas.openxmlformats.org/officeDocument/2006/relationships/slideLayout" Target="../slideLayouts/slideLayout67.xml"/><Relationship Id="rId2" Type="http://schemas.openxmlformats.org/officeDocument/2006/relationships/slideLayout" Target="../slideLayouts/slideLayout52.xml"/><Relationship Id="rId16" Type="http://schemas.openxmlformats.org/officeDocument/2006/relationships/slideLayout" Target="../slideLayouts/slideLayout66.xml"/><Relationship Id="rId20" Type="http://schemas.openxmlformats.org/officeDocument/2006/relationships/image" Target="../media/image1.jpg"/><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slideLayout" Target="../slideLayouts/slideLayout65.xml"/><Relationship Id="rId10" Type="http://schemas.openxmlformats.org/officeDocument/2006/relationships/slideLayout" Target="../slideLayouts/slideLayout60.xml"/><Relationship Id="rId19" Type="http://schemas.openxmlformats.org/officeDocument/2006/relationships/theme" Target="../theme/theme4.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Shape 10"/>
          <p:cNvSpPr/>
          <p:nvPr/>
        </p:nvSpPr>
        <p:spPr>
          <a:xfrm>
            <a:off x="1" y="758952"/>
            <a:ext cx="3443590" cy="5330952"/>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1" name="Shape 11"/>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Shape 12"/>
          <p:cNvSpPr/>
          <p:nvPr/>
        </p:nvSpPr>
        <p:spPr>
          <a:xfrm>
            <a:off x="11815864" y="758952"/>
            <a:ext cx="384048" cy="5330952"/>
          </a:xfrm>
          <a:prstGeom prst="rect">
            <a:avLst/>
          </a:prstGeom>
          <a:solidFill>
            <a:srgbClr val="F4F4F4">
              <a:alpha val="49803"/>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3" name="Shape 13"/>
          <p:cNvSpPr txBox="1">
            <a:spLocks noGrp="1"/>
          </p:cNvSpPr>
          <p:nvPr>
            <p:ph type="body" idx="1"/>
          </p:nvPr>
        </p:nvSpPr>
        <p:spPr>
          <a:xfrm>
            <a:off x="3869268" y="864108"/>
            <a:ext cx="7315200" cy="512064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pPr>
              <a:buClr>
                <a:srgbClr val="000000"/>
              </a:buClr>
              <a:buFont typeface="Arial"/>
              <a:buNone/>
            </a:pPr>
            <a:fld id="{00000000-1234-1234-1234-123412341234}" type="slidenum">
              <a:rPr lang="en-US" kern="0"/>
              <a:pPr>
                <a:buClr>
                  <a:srgbClr val="000000"/>
                </a:buClr>
                <a:buFont typeface="Arial"/>
                <a:buNone/>
              </a:pPr>
              <a:t>‹#›</a:t>
            </a:fld>
            <a:endParaRPr kern="0"/>
          </a:p>
        </p:txBody>
      </p:sp>
      <p:pic>
        <p:nvPicPr>
          <p:cNvPr id="15" name="Shape 15"/>
          <p:cNvPicPr preferRelativeResize="0"/>
          <p:nvPr/>
        </p:nvPicPr>
        <p:blipFill rotWithShape="1">
          <a:blip r:embed="rId14">
            <a:alphaModFix/>
          </a:blip>
          <a:srcRect/>
          <a:stretch/>
        </p:blipFill>
        <p:spPr>
          <a:xfrm>
            <a:off x="252919" y="6356350"/>
            <a:ext cx="1104000" cy="285536"/>
          </a:xfrm>
          <a:prstGeom prst="rect">
            <a:avLst/>
          </a:prstGeom>
          <a:noFill/>
          <a:ln>
            <a:noFill/>
          </a:ln>
        </p:spPr>
      </p:pic>
    </p:spTree>
    <p:extLst>
      <p:ext uri="{BB962C8B-B14F-4D97-AF65-F5344CB8AC3E}">
        <p14:creationId xmlns:p14="http://schemas.microsoft.com/office/powerpoint/2010/main" val="2620943891"/>
      </p:ext>
    </p:extLst>
  </p:cSld>
  <p:clrMap bg1="lt1" tx1="dk1" bg2="dk2" tx2="lt2" accent1="accent1" accent2="accent2" accent3="accent3" accent4="accent4" accent5="accent5" accent6="accent6" hlink="hlink" folHlink="folHlink"/>
  <p:sldLayoutIdLst>
    <p:sldLayoutId id="2147483685" r:id="rId1"/>
    <p:sldLayoutId id="2147483688" r:id="rId2"/>
    <p:sldLayoutId id="2147483689" r:id="rId3"/>
    <p:sldLayoutId id="2147483690" r:id="rId4"/>
    <p:sldLayoutId id="2147483693" r:id="rId5"/>
    <p:sldLayoutId id="2147483695" r:id="rId6"/>
    <p:sldLayoutId id="2147483696" r:id="rId7"/>
    <p:sldLayoutId id="2147483697" r:id="rId8"/>
    <p:sldLayoutId id="2147483698" r:id="rId9"/>
    <p:sldLayoutId id="2147483700" r:id="rId10"/>
    <p:sldLayoutId id="2147483704" r:id="rId11"/>
    <p:sldLayoutId id="2147483706"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dirty="0"/>
              <a:t>Click to edit Master title style</a:t>
            </a:r>
          </a:p>
        </p:txBody>
      </p:sp>
      <p:sp>
        <p:nvSpPr>
          <p:cNvPr id="38" name="Rectangle 37"/>
          <p:cNvSpPr/>
          <p:nvPr/>
        </p:nvSpPr>
        <p:spPr>
          <a:xfrm>
            <a:off x="11815864" y="758952"/>
            <a:ext cx="384048" cy="5330952"/>
          </a:xfrm>
          <a:prstGeom prst="rect">
            <a:avLst/>
          </a:prstGeom>
          <a:solidFill>
            <a:srgbClr val="F4F4F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0">
                <a:solidFill>
                  <a:srgbClr val="042E60"/>
                </a:solidFill>
              </a:defRPr>
            </a:lvl1pPr>
          </a:lstStyle>
          <a:p>
            <a:pPr defTabSz="457200"/>
            <a:fld id="{D57F1E4F-1CFF-5643-939E-217C01CDF565}" type="slidenum">
              <a:rPr lang="en-US" smtClean="0">
                <a:cs typeface="Arial"/>
                <a:sym typeface="Arial"/>
              </a:rPr>
              <a:pPr defTabSz="457200"/>
              <a:t>‹#›</a:t>
            </a:fld>
            <a:endParaRPr lang="en-US" dirty="0">
              <a:cs typeface="Arial"/>
              <a:sym typeface="Arial"/>
            </a:endParaRPr>
          </a:p>
        </p:txBody>
      </p:sp>
      <p:pic>
        <p:nvPicPr>
          <p:cNvPr id="4" name="Picture 3"/>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252919" y="6322577"/>
            <a:ext cx="1446788" cy="374194"/>
          </a:xfrm>
          <a:prstGeom prst="rect">
            <a:avLst/>
          </a:prstGeom>
        </p:spPr>
      </p:pic>
    </p:spTree>
    <p:extLst>
      <p:ext uri="{BB962C8B-B14F-4D97-AF65-F5344CB8AC3E}">
        <p14:creationId xmlns:p14="http://schemas.microsoft.com/office/powerpoint/2010/main" val="151967271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 id="2147483726" r:id="rId18"/>
  </p:sldLayoutIdLst>
  <p:hf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0" indent="0" algn="l" defTabSz="914400" rtl="0" eaLnBrk="1" latinLnBrk="0" hangingPunct="1">
        <a:lnSpc>
          <a:spcPct val="90000"/>
        </a:lnSpc>
        <a:spcBef>
          <a:spcPts val="1200"/>
        </a:spcBef>
        <a:buClr>
          <a:schemeClr val="accent1"/>
        </a:buClr>
        <a:buFont typeface="Wingdings 2" pitchFamily="18" charset="2"/>
        <a:buNone/>
        <a:defRPr sz="2000" kern="1200">
          <a:solidFill>
            <a:schemeClr val="bg2">
              <a:lumMod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bg2">
            <a:lumMod val="25000"/>
          </a:schemeClr>
        </a:buClr>
        <a:buFont typeface="Wingdings 2" pitchFamily="18" charset="2"/>
        <a:buChar char=""/>
        <a:defRPr sz="1800" kern="1200">
          <a:solidFill>
            <a:schemeClr val="bg2">
              <a:lumMod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bg2">
            <a:lumMod val="25000"/>
          </a:schemeClr>
        </a:buClr>
        <a:buFont typeface="Courier New" panose="02070309020205020404" pitchFamily="49" charset="0"/>
        <a:buChar char="o"/>
        <a:defRPr sz="1600" kern="1200">
          <a:solidFill>
            <a:schemeClr val="bg2">
              <a:lumMod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bg2">
            <a:lumMod val="25000"/>
          </a:schemeClr>
        </a:buClr>
        <a:buFont typeface="Wingdings" panose="05000000000000000000" pitchFamily="2" charset="2"/>
        <a:buChar char="§"/>
        <a:defRPr sz="1400" kern="1200">
          <a:solidFill>
            <a:schemeClr val="bg2">
              <a:lumMod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bg2">
            <a:lumMod val="25000"/>
          </a:schemeClr>
        </a:buClr>
        <a:buFont typeface="Wingdings 2" pitchFamily="18" charset="2"/>
        <a:buChar char=""/>
        <a:defRPr sz="14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dirty="0"/>
              <a:t>Click to edit Master title style</a:t>
            </a:r>
          </a:p>
        </p:txBody>
      </p:sp>
      <p:sp>
        <p:nvSpPr>
          <p:cNvPr id="38" name="Rectangle 37"/>
          <p:cNvSpPr/>
          <p:nvPr/>
        </p:nvSpPr>
        <p:spPr>
          <a:xfrm>
            <a:off x="11815864" y="758952"/>
            <a:ext cx="384048" cy="5330952"/>
          </a:xfrm>
          <a:prstGeom prst="rect">
            <a:avLst/>
          </a:prstGeom>
          <a:solidFill>
            <a:srgbClr val="F4F4F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0">
                <a:solidFill>
                  <a:srgbClr val="042E60"/>
                </a:solidFill>
              </a:defRPr>
            </a:lvl1pPr>
          </a:lstStyle>
          <a:p>
            <a:pPr defTabSz="457200"/>
            <a:fld id="{D57F1E4F-1CFF-5643-939E-217C01CDF565}" type="slidenum">
              <a:rPr lang="en-US" smtClean="0">
                <a:cs typeface="Arial"/>
                <a:sym typeface="Arial"/>
              </a:rPr>
              <a:pPr defTabSz="457200"/>
              <a:t>‹#›</a:t>
            </a:fld>
            <a:endParaRPr lang="en-US" dirty="0">
              <a:cs typeface="Arial"/>
              <a:sym typeface="Arial"/>
            </a:endParaRPr>
          </a:p>
        </p:txBody>
      </p:sp>
      <p:pic>
        <p:nvPicPr>
          <p:cNvPr id="4" name="Picture 3"/>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252919" y="6322577"/>
            <a:ext cx="1446788" cy="374194"/>
          </a:xfrm>
          <a:prstGeom prst="rect">
            <a:avLst/>
          </a:prstGeom>
        </p:spPr>
      </p:pic>
    </p:spTree>
    <p:extLst>
      <p:ext uri="{BB962C8B-B14F-4D97-AF65-F5344CB8AC3E}">
        <p14:creationId xmlns:p14="http://schemas.microsoft.com/office/powerpoint/2010/main" val="2113768257"/>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 id="2147483794" r:id="rId13"/>
    <p:sldLayoutId id="2147483795" r:id="rId14"/>
    <p:sldLayoutId id="2147483796" r:id="rId15"/>
    <p:sldLayoutId id="2147483797" r:id="rId16"/>
    <p:sldLayoutId id="2147483798" r:id="rId17"/>
    <p:sldLayoutId id="2147483799" r:id="rId18"/>
    <p:sldLayoutId id="2147483816" r:id="rId19"/>
    <p:sldLayoutId id="2147483817" r:id="rId20"/>
  </p:sldLayoutIdLst>
  <p:hf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0" indent="0" algn="l" defTabSz="914400" rtl="0" eaLnBrk="1" latinLnBrk="0" hangingPunct="1">
        <a:lnSpc>
          <a:spcPct val="90000"/>
        </a:lnSpc>
        <a:spcBef>
          <a:spcPts val="1200"/>
        </a:spcBef>
        <a:buClr>
          <a:schemeClr val="accent1"/>
        </a:buClr>
        <a:buFont typeface="Wingdings 2" pitchFamily="18" charset="2"/>
        <a:buNone/>
        <a:defRPr sz="2000" kern="1200">
          <a:solidFill>
            <a:schemeClr val="bg2">
              <a:lumMod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bg2">
            <a:lumMod val="25000"/>
          </a:schemeClr>
        </a:buClr>
        <a:buFont typeface="Wingdings 2" pitchFamily="18" charset="2"/>
        <a:buChar char=""/>
        <a:defRPr sz="1800" kern="1200">
          <a:solidFill>
            <a:schemeClr val="bg2">
              <a:lumMod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bg2">
            <a:lumMod val="25000"/>
          </a:schemeClr>
        </a:buClr>
        <a:buFont typeface="Courier New" panose="02070309020205020404" pitchFamily="49" charset="0"/>
        <a:buChar char="o"/>
        <a:defRPr sz="1600" kern="1200">
          <a:solidFill>
            <a:schemeClr val="bg2">
              <a:lumMod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bg2">
            <a:lumMod val="25000"/>
          </a:schemeClr>
        </a:buClr>
        <a:buFont typeface="Wingdings" panose="05000000000000000000" pitchFamily="2" charset="2"/>
        <a:buChar char="§"/>
        <a:defRPr sz="1400" kern="1200">
          <a:solidFill>
            <a:schemeClr val="bg2">
              <a:lumMod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bg2">
            <a:lumMod val="25000"/>
          </a:schemeClr>
        </a:buClr>
        <a:buFont typeface="Wingdings 2" pitchFamily="18" charset="2"/>
        <a:buChar char=""/>
        <a:defRPr sz="14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Shape 10"/>
          <p:cNvSpPr/>
          <p:nvPr/>
        </p:nvSpPr>
        <p:spPr>
          <a:xfrm>
            <a:off x="1" y="758952"/>
            <a:ext cx="3443590" cy="5330952"/>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1" name="Shape 11"/>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Shape 12"/>
          <p:cNvSpPr/>
          <p:nvPr/>
        </p:nvSpPr>
        <p:spPr>
          <a:xfrm>
            <a:off x="11815864" y="758952"/>
            <a:ext cx="384048" cy="5330952"/>
          </a:xfrm>
          <a:prstGeom prst="rect">
            <a:avLst/>
          </a:prstGeom>
          <a:solidFill>
            <a:srgbClr val="F4F4F4">
              <a:alpha val="49803"/>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3" name="Shape 13"/>
          <p:cNvSpPr txBox="1">
            <a:spLocks noGrp="1"/>
          </p:cNvSpPr>
          <p:nvPr>
            <p:ph type="body" idx="1"/>
          </p:nvPr>
        </p:nvSpPr>
        <p:spPr>
          <a:xfrm>
            <a:off x="3869268" y="864108"/>
            <a:ext cx="7315200" cy="512064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pPr>
              <a:buClr>
                <a:srgbClr val="000000"/>
              </a:buClr>
              <a:buFont typeface="Arial"/>
              <a:buNone/>
            </a:pPr>
            <a:fld id="{00000000-1234-1234-1234-123412341234}" type="slidenum">
              <a:rPr lang="en-US" kern="0"/>
              <a:pPr>
                <a:buClr>
                  <a:srgbClr val="000000"/>
                </a:buClr>
                <a:buFont typeface="Arial"/>
                <a:buNone/>
              </a:pPr>
              <a:t>‹#›</a:t>
            </a:fld>
            <a:endParaRPr kern="0"/>
          </a:p>
        </p:txBody>
      </p:sp>
      <p:pic>
        <p:nvPicPr>
          <p:cNvPr id="15" name="Shape 15"/>
          <p:cNvPicPr preferRelativeResize="0"/>
          <p:nvPr/>
        </p:nvPicPr>
        <p:blipFill rotWithShape="1">
          <a:blip r:embed="rId20">
            <a:alphaModFix/>
          </a:blip>
          <a:srcRect/>
          <a:stretch/>
        </p:blipFill>
        <p:spPr>
          <a:xfrm>
            <a:off x="252919" y="6356350"/>
            <a:ext cx="1104000" cy="285536"/>
          </a:xfrm>
          <a:prstGeom prst="rect">
            <a:avLst/>
          </a:prstGeom>
          <a:noFill/>
          <a:ln>
            <a:noFill/>
          </a:ln>
        </p:spPr>
      </p:pic>
    </p:spTree>
    <p:extLst>
      <p:ext uri="{BB962C8B-B14F-4D97-AF65-F5344CB8AC3E}">
        <p14:creationId xmlns:p14="http://schemas.microsoft.com/office/powerpoint/2010/main" val="1041128156"/>
      </p:ext>
    </p:extLst>
  </p:cSld>
  <p:clrMap bg1="lt1" tx1="dk1" bg2="dk2" tx2="lt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 id="2147483835" r:id="rId17"/>
    <p:sldLayoutId id="2147483836" r:id="rId1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9.xml"/></Relationships>
</file>

<file path=ppt/slides/_rels/slide11.xml.rels><?xml version="1.0" encoding="UTF-8" standalone="yes"?>
<Relationships xmlns="http://schemas.openxmlformats.org/package/2006/relationships"><Relationship Id="rId3" Type="http://schemas.openxmlformats.org/officeDocument/2006/relationships/hyperlink" Target="https://www.act.org/content/act/en/products-and-services/the-act/international-cbt.html" TargetMode="External"/><Relationship Id="rId2" Type="http://schemas.openxmlformats.org/officeDocument/2006/relationships/notesSlide" Target="../notesSlides/notesSlide11.xml"/><Relationship Id="rId1" Type="http://schemas.openxmlformats.org/officeDocument/2006/relationships/slideLayout" Target="../slideLayouts/slideLayout49.xml"/><Relationship Id="rId6" Type="http://schemas.openxmlformats.org/officeDocument/2006/relationships/hyperlink" Target="https://techsupportchat.psiexams.com/techsupportchat/indexact.jsp" TargetMode="External"/><Relationship Id="rId5" Type="http://schemas.openxmlformats.org/officeDocument/2006/relationships/hyperlink" Target="mailto:install@psionline.com" TargetMode="External"/><Relationship Id="rId4" Type="http://schemas.openxmlformats.org/officeDocument/2006/relationships/hyperlink" Target="mailto:OSUS@act.or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49.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49.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49.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4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ctrTitle"/>
          </p:nvPr>
        </p:nvSpPr>
        <p:spPr>
          <a:xfrm>
            <a:off x="1069848" y="2848302"/>
            <a:ext cx="7315200" cy="1705409"/>
          </a:xfrm>
          <a:prstGeom prst="rect">
            <a:avLst/>
          </a:prstGeom>
          <a:noFill/>
          <a:ln>
            <a:noFill/>
          </a:ln>
        </p:spPr>
        <p:txBody>
          <a:bodyPr spcFirstLastPara="1" wrap="square" lIns="91425" tIns="45700" rIns="91425" bIns="45700" anchor="b" anchorCtr="0">
            <a:noAutofit/>
          </a:bodyPr>
          <a:lstStyle/>
          <a:p>
            <a:pPr marL="0" marR="0" lvl="0" indent="0" algn="l" rtl="0">
              <a:lnSpc>
                <a:spcPct val="90000"/>
              </a:lnSpc>
              <a:spcBef>
                <a:spcPts val="0"/>
              </a:spcBef>
              <a:spcAft>
                <a:spcPts val="0"/>
              </a:spcAft>
              <a:buClr>
                <a:srgbClr val="FFFFFF"/>
              </a:buClr>
              <a:buSzPts val="5900"/>
              <a:buFont typeface="Arial Black"/>
              <a:buNone/>
            </a:pPr>
            <a:r>
              <a:rPr lang="en-US" sz="3600" b="0" i="0" u="none" strike="noStrike" cap="none" dirty="0">
                <a:solidFill>
                  <a:srgbClr val="FFFFFF"/>
                </a:solidFill>
                <a:sym typeface="Arial Black"/>
              </a:rPr>
              <a:t>International Computer Based Testing</a:t>
            </a:r>
            <a:br>
              <a:rPr lang="en-US" sz="3600" b="0" i="0" u="none" strike="noStrike" cap="none" dirty="0">
                <a:solidFill>
                  <a:srgbClr val="FFFFFF"/>
                </a:solidFill>
                <a:sym typeface="Arial Black"/>
              </a:rPr>
            </a:br>
            <a:r>
              <a:rPr lang="en-US" sz="3600" b="0" i="0" u="none" strike="noStrike" cap="none" dirty="0">
                <a:solidFill>
                  <a:srgbClr val="FFFFFF"/>
                </a:solidFill>
                <a:sym typeface="Arial Black"/>
              </a:rPr>
              <a:t>Test Center </a:t>
            </a:r>
            <a:r>
              <a:rPr lang="en-US" sz="3600" dirty="0"/>
              <a:t>Training</a:t>
            </a:r>
            <a:endParaRPr sz="3600" dirty="0"/>
          </a:p>
        </p:txBody>
      </p:sp>
      <p:pic>
        <p:nvPicPr>
          <p:cNvPr id="1028" name="Picture 4" descr="https://northcentralus1-mediap.svc.ms/transform/thumbnail?provider=spo&amp;inputFormat=png&amp;cs=fFNQTw&amp;docid=https%3A%2F%2Factinc.sharepoint.com%3A443%2F_api%2Fv2.0%2Fdrives%2Fb!lvFyGK2MKUKBFRoH1X3BD6WNhTAQH6pKruyZZifb2CaK1_IWCFxhQ6TbLx6FxDSH%2Fitems%2F01LODNKQU4GDLRCBN4ORHI7YP5CBI6I3RA%3Fversion%3DPublished&amp;access_token=eyJ0eXAiOiJKV1QiLCJhbGciOiJub25lIn0.eyJhdWQiOiIwMDAwMDAwMy0wMDAwLTBmZjEtY2UwMC0wMDAwMDAwMDAwMDAvYWN0aW5jLnNoYXJlcG9pbnQuY29tQDY1Y2IwMzQ2LTlkODgtNDFkOS04Y2E2LWY3MjA0NzY3MGQwZiIsImlzcyI6IjAwMDAwMDAzLTAwMDAtMGZmMS1jZTAwLTAwMDAwMDAwMDAwMCIsIm5iZiI6IjE1NTIwNTYyMzkiLCJleHAiOiIxNTUyMDc3ODM5IiwiZW5kcG9pbnR1cmwiOiJvT2lvTHJmRk50c08yRmFBaVVqeFZuWlZZMk52S2w5TVdNbk1haUxDc2RZPSIsImVuZHBvaW50dXJsTGVuZ3RoIjoiMTEzIiwiaXNsb29wYmFjayI6IlRydWUiLCJjaWQiOiJaamxtWldNMk9XVXRNREJrTlMwNE1EQXdMV1V4TUdJdFpEVTFNMkkxWVRsbVpXVmsiLCJ2ZXIiOiJoYXNoZWRwcm9vZnRva2VuIiwic2l0ZWlkIjoiTVRnM01tWXhPVFl0T0dOaFpDMDBNakk1TFRneE1UVXRNV0V3TjJRMU4yUmpNVEJtIiwibmFtZWlkIjoiMCMuZnxtZW1iZXJzaGlwfG1vbnRnb21hQGFjdC5vcmciLCJuaWkiOiJtaWNyb3NvZnQuc2hhcmVwb2ludCIsImlzdXNlciI6InRydWUiLCJjYWNoZWtleSI6IjBoLmZ8bWVtYmVyc2hpcHwxMDAzM2ZmZjg2ODRiMzk4QGxpdmUuY29tIiwidHQiOiIwIiwidXNlUGVyc2lzdGVudENvb2tpZSI6IjIifQ.U3lLV1Z5SFZ0K09xQndka1JBV2NQS2RXZkRlSG0vSFAySXFlRWVKWGMyWT0&amp;encodeFailures=1&amp;width=1920&amp;height=852&amp;srcWidth=&amp;srcHeigh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9848" y="1664522"/>
            <a:ext cx="3754400" cy="866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2839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fld id="{D57F1E4F-1CFF-5643-939E-217C01CDF565}" type="slidenum">
              <a:rPr lang="en-US" smtClean="0"/>
              <a:pPr/>
              <a:t>10</a:t>
            </a:fld>
            <a:endParaRPr lang="en-US" dirty="0"/>
          </a:p>
        </p:txBody>
      </p:sp>
      <p:sp>
        <p:nvSpPr>
          <p:cNvPr id="5" name="Text Placeholder 4"/>
          <p:cNvSpPr>
            <a:spLocks noGrp="1"/>
          </p:cNvSpPr>
          <p:nvPr>
            <p:ph type="body" idx="1"/>
          </p:nvPr>
        </p:nvSpPr>
        <p:spPr/>
        <p:txBody>
          <a:bodyPr/>
          <a:lstStyle/>
          <a:p>
            <a:r>
              <a:rPr lang="en-US" dirty="0"/>
              <a:t>Reminders</a:t>
            </a:r>
          </a:p>
        </p:txBody>
      </p:sp>
      <p:sp>
        <p:nvSpPr>
          <p:cNvPr id="6" name="Content Placeholder 5"/>
          <p:cNvSpPr>
            <a:spLocks noGrp="1"/>
          </p:cNvSpPr>
          <p:nvPr>
            <p:ph type="body" idx="2"/>
          </p:nvPr>
        </p:nvSpPr>
        <p:spPr/>
        <p:txBody>
          <a:bodyPr/>
          <a:lstStyle/>
          <a:p>
            <a:pPr marL="342900" indent="-342900">
              <a:lnSpc>
                <a:spcPct val="100000"/>
              </a:lnSpc>
              <a:spcBef>
                <a:spcPts val="600"/>
              </a:spcBef>
              <a:buFont typeface="Arial" panose="020B0604020202020204" pitchFamily="34" charset="0"/>
              <a:buChar char="•"/>
            </a:pPr>
            <a:r>
              <a:rPr lang="en-US" dirty="0">
                <a:solidFill>
                  <a:schemeClr val="tx1"/>
                </a:solidFill>
              </a:rPr>
              <a:t>Only use the Upload Data button at the end of the testing day – not during testing or at the end of a morning session if you have an afternoon session. If you do, no further testing will be possible on that day.</a:t>
            </a:r>
          </a:p>
          <a:p>
            <a:pPr marL="342900" indent="-342900">
              <a:lnSpc>
                <a:spcPct val="100000"/>
              </a:lnSpc>
              <a:spcBef>
                <a:spcPts val="600"/>
              </a:spcBef>
              <a:buFont typeface="Arial" panose="020B0604020202020204" pitchFamily="34" charset="0"/>
              <a:buChar char="•"/>
            </a:pPr>
            <a:r>
              <a:rPr lang="en-US" dirty="0">
                <a:solidFill>
                  <a:schemeClr val="tx1"/>
                </a:solidFill>
              </a:rPr>
              <a:t>Process for use when terminating a test – make sure student first advances to next section or question.</a:t>
            </a:r>
          </a:p>
          <a:p>
            <a:pPr marL="342900" indent="-342900">
              <a:lnSpc>
                <a:spcPct val="100000"/>
              </a:lnSpc>
              <a:spcBef>
                <a:spcPts val="600"/>
              </a:spcBef>
              <a:buFont typeface="Arial" panose="020B0604020202020204" pitchFamily="34" charset="0"/>
              <a:buChar char="•"/>
            </a:pPr>
            <a:r>
              <a:rPr lang="en-US" dirty="0">
                <a:solidFill>
                  <a:schemeClr val="tx1"/>
                </a:solidFill>
              </a:rPr>
              <a:t>Monitor for USB storage devices and set PC policy to prevent use of USB storage devices.</a:t>
            </a:r>
          </a:p>
          <a:p>
            <a:pPr marL="342900" indent="-342900">
              <a:lnSpc>
                <a:spcPct val="100000"/>
              </a:lnSpc>
              <a:spcBef>
                <a:spcPts val="600"/>
              </a:spcBef>
              <a:buFont typeface="Arial" panose="020B0604020202020204" pitchFamily="34" charset="0"/>
              <a:buChar char="•"/>
            </a:pPr>
            <a:r>
              <a:rPr lang="en-US" dirty="0">
                <a:solidFill>
                  <a:schemeClr val="tx1"/>
                </a:solidFill>
              </a:rPr>
              <a:t>Use session functions at the top of proctor screen, which affects all examinees, only with great caution.</a:t>
            </a:r>
          </a:p>
          <a:p>
            <a:pPr marL="342900" indent="-342900">
              <a:lnSpc>
                <a:spcPct val="100000"/>
              </a:lnSpc>
              <a:spcBef>
                <a:spcPts val="600"/>
              </a:spcBef>
              <a:buFont typeface="Arial" panose="020B0604020202020204" pitchFamily="34" charset="0"/>
              <a:buChar char="•"/>
            </a:pPr>
            <a:r>
              <a:rPr lang="en-US" dirty="0">
                <a:solidFill>
                  <a:schemeClr val="tx1"/>
                </a:solidFill>
              </a:rPr>
              <a:t>Do not use the Score Report function at bottom of Proctor Candidate screen.</a:t>
            </a:r>
          </a:p>
          <a:p>
            <a:pPr marL="342900" indent="-342900">
              <a:lnSpc>
                <a:spcPct val="100000"/>
              </a:lnSpc>
              <a:spcBef>
                <a:spcPts val="600"/>
              </a:spcBef>
              <a:buFont typeface="Arial" panose="020B0604020202020204" pitchFamily="34" charset="0"/>
              <a:buChar char="•"/>
            </a:pPr>
            <a:r>
              <a:rPr lang="en-US" dirty="0">
                <a:solidFill>
                  <a:schemeClr val="tx1"/>
                </a:solidFill>
              </a:rPr>
              <a:t>Apple Mac PCs must be configured to disable the right-click or secondary click feature.</a:t>
            </a:r>
          </a:p>
          <a:p>
            <a:endParaRPr lang="en-US" dirty="0"/>
          </a:p>
        </p:txBody>
      </p:sp>
    </p:spTree>
    <p:extLst>
      <p:ext uri="{BB962C8B-B14F-4D97-AF65-F5344CB8AC3E}">
        <p14:creationId xmlns:p14="http://schemas.microsoft.com/office/powerpoint/2010/main" val="3274196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510052" y="542925"/>
            <a:ext cx="10838133" cy="1106585"/>
          </a:xfrm>
        </p:spPr>
        <p:txBody>
          <a:bodyPr>
            <a:normAutofit/>
          </a:bodyPr>
          <a:lstStyle/>
          <a:p>
            <a:r>
              <a:rPr lang="en-US" sz="4600" dirty="0"/>
              <a:t>ACT Contact Information</a:t>
            </a:r>
            <a:endParaRPr lang="en-US" dirty="0"/>
          </a:p>
        </p:txBody>
      </p:sp>
      <p:sp>
        <p:nvSpPr>
          <p:cNvPr id="5" name="TextBox 1">
            <a:extLst>
              <a:ext uri="{FF2B5EF4-FFF2-40B4-BE49-F238E27FC236}">
                <a16:creationId xmlns:a16="http://schemas.microsoft.com/office/drawing/2014/main" id="{BD28873E-B985-45E4-9740-92079865BCB8}"/>
              </a:ext>
            </a:extLst>
          </p:cNvPr>
          <p:cNvSpPr txBox="1"/>
          <p:nvPr/>
        </p:nvSpPr>
        <p:spPr>
          <a:xfrm>
            <a:off x="1122295" y="1916211"/>
            <a:ext cx="9844088" cy="3693319"/>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ea typeface="+mn-lt"/>
                <a:cs typeface="+mn-lt"/>
              </a:rPr>
              <a:t>ACT International Computer-Based Testing Webpage:</a:t>
            </a:r>
            <a:endParaRPr lang="en-US" dirty="0">
              <a:ea typeface="+mn-lt"/>
              <a:cs typeface="+mn-lt"/>
            </a:endParaRPr>
          </a:p>
          <a:p>
            <a:r>
              <a:rPr lang="en-US" dirty="0">
                <a:ea typeface="+mn-lt"/>
                <a:cs typeface="+mn-lt"/>
                <a:hlinkClick r:id="rId3"/>
              </a:rPr>
              <a:t>https://www.act.org/content/act/en/products-and-services/the-act/international-cbt.html</a:t>
            </a:r>
            <a:r>
              <a:rPr lang="en-US" dirty="0">
                <a:ea typeface="+mn-lt"/>
                <a:cs typeface="+mn-lt"/>
              </a:rPr>
              <a:t> </a:t>
            </a:r>
          </a:p>
          <a:p>
            <a:endParaRPr lang="en-US" dirty="0">
              <a:ea typeface="+mn-lt"/>
              <a:cs typeface="+mn-lt"/>
            </a:endParaRPr>
          </a:p>
          <a:p>
            <a:r>
              <a:rPr lang="en-US" b="1" dirty="0">
                <a:ea typeface="+mn-lt"/>
                <a:cs typeface="+mn-lt"/>
              </a:rPr>
              <a:t>Phone:</a:t>
            </a:r>
            <a:r>
              <a:rPr lang="en-US" dirty="0">
                <a:ea typeface="+mn-lt"/>
                <a:cs typeface="+mn-lt"/>
              </a:rPr>
              <a:t> +1.319.337.1526 </a:t>
            </a:r>
          </a:p>
          <a:p>
            <a:r>
              <a:rPr lang="en-US" dirty="0">
                <a:ea typeface="+mn-lt"/>
                <a:cs typeface="+mn-lt"/>
              </a:rPr>
              <a:t>Following the greeting: </a:t>
            </a:r>
          </a:p>
          <a:p>
            <a:r>
              <a:rPr lang="en-US" dirty="0">
                <a:ea typeface="+mn-lt"/>
                <a:cs typeface="+mn-lt"/>
              </a:rPr>
              <a:t>               For Test Administration: Press 1 to connect to ACT Test Administration </a:t>
            </a:r>
          </a:p>
          <a:p>
            <a:r>
              <a:rPr lang="en-US" dirty="0">
                <a:ea typeface="+mn-lt"/>
                <a:cs typeface="+mn-lt"/>
              </a:rPr>
              <a:t>               For Technical Support: Press 2 to connect to PSI </a:t>
            </a:r>
          </a:p>
          <a:p>
            <a:r>
              <a:rPr lang="en-US" b="1" dirty="0">
                <a:ea typeface="+mn-lt"/>
                <a:cs typeface="+mn-lt"/>
              </a:rPr>
              <a:t>Email:</a:t>
            </a:r>
            <a:r>
              <a:rPr lang="en-US" dirty="0">
                <a:ea typeface="+mn-lt"/>
                <a:cs typeface="+mn-lt"/>
              </a:rPr>
              <a:t> </a:t>
            </a:r>
          </a:p>
          <a:p>
            <a:r>
              <a:rPr lang="en-US" dirty="0">
                <a:ea typeface="+mn-lt"/>
                <a:cs typeface="+mn-lt"/>
              </a:rPr>
              <a:t>               Test Administration: </a:t>
            </a:r>
            <a:r>
              <a:rPr lang="en-US" dirty="0">
                <a:ea typeface="+mn-lt"/>
                <a:cs typeface="+mn-lt"/>
                <a:hlinkClick r:id="rId4"/>
              </a:rPr>
              <a:t>OSUS@act.org</a:t>
            </a:r>
            <a:r>
              <a:rPr lang="en-US" dirty="0">
                <a:ea typeface="+mn-lt"/>
                <a:cs typeface="+mn-lt"/>
              </a:rPr>
              <a:t> </a:t>
            </a:r>
          </a:p>
          <a:p>
            <a:r>
              <a:rPr lang="en-US" dirty="0">
                <a:ea typeface="+mn-lt"/>
                <a:cs typeface="+mn-lt"/>
              </a:rPr>
              <a:t>               Technical Support: </a:t>
            </a:r>
            <a:r>
              <a:rPr lang="en-US" dirty="0">
                <a:ea typeface="+mn-lt"/>
                <a:cs typeface="+mn-lt"/>
                <a:hlinkClick r:id="rId5"/>
              </a:rPr>
              <a:t>install@psionline.com</a:t>
            </a:r>
            <a:r>
              <a:rPr lang="en-US" dirty="0">
                <a:ea typeface="+mn-lt"/>
                <a:cs typeface="+mn-lt"/>
              </a:rPr>
              <a:t> </a:t>
            </a:r>
          </a:p>
          <a:p>
            <a:r>
              <a:rPr lang="en-US" b="1" dirty="0">
                <a:ea typeface="+mn-lt"/>
                <a:cs typeface="+mn-lt"/>
              </a:rPr>
              <a:t>Chat:</a:t>
            </a:r>
            <a:r>
              <a:rPr lang="en-US" dirty="0">
                <a:ea typeface="+mn-lt"/>
                <a:cs typeface="+mn-lt"/>
              </a:rPr>
              <a:t> </a:t>
            </a:r>
          </a:p>
          <a:p>
            <a:r>
              <a:rPr lang="en-US" dirty="0">
                <a:ea typeface="+mn-lt"/>
                <a:cs typeface="+mn-lt"/>
              </a:rPr>
              <a:t>               PSI Technical Support: </a:t>
            </a:r>
            <a:r>
              <a:rPr lang="en-US" dirty="0">
                <a:ea typeface="+mn-lt"/>
                <a:cs typeface="+mn-lt"/>
                <a:hlinkClick r:id="rId6"/>
              </a:rPr>
              <a:t>https://techsupportchat.psiexams.com/techsupportchat/indexact.jsp</a:t>
            </a:r>
            <a:endParaRPr lang="en-US"/>
          </a:p>
        </p:txBody>
      </p:sp>
    </p:spTree>
    <p:extLst>
      <p:ext uri="{BB962C8B-B14F-4D97-AF65-F5344CB8AC3E}">
        <p14:creationId xmlns:p14="http://schemas.microsoft.com/office/powerpoint/2010/main" val="3874922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3" name="Picture 2" descr="Connect with us via Twitter, LinkedIn, Facebook, Instagram, and YouTube" title="Social Media Icon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661" y="3738730"/>
            <a:ext cx="2286198" cy="365792"/>
          </a:xfrm>
          <a:prstGeom prst="rect">
            <a:avLst/>
          </a:prstGeom>
        </p:spPr>
      </p:pic>
      <p:sp>
        <p:nvSpPr>
          <p:cNvPr id="14" name="Title 1"/>
          <p:cNvSpPr txBox="1">
            <a:spLocks/>
          </p:cNvSpPr>
          <p:nvPr/>
        </p:nvSpPr>
        <p:spPr>
          <a:xfrm>
            <a:off x="652105" y="1695265"/>
            <a:ext cx="6754786" cy="866564"/>
          </a:xfrm>
          <a:prstGeom prst="rect">
            <a:avLst/>
          </a:prstGeom>
        </p:spPr>
        <p:txBody>
          <a:bodyPr vert="horz" lIns="68580" tIns="34290" rIns="68580" bIns="34290" rtlCol="0" anchor="b">
            <a:normAutofit/>
          </a:bodyPr>
          <a:lstStyle>
            <a:lvl1pPr algn="l" defTabSz="914400" rtl="0" eaLnBrk="1" latinLnBrk="0" hangingPunct="1">
              <a:lnSpc>
                <a:spcPct val="90000"/>
              </a:lnSpc>
              <a:spcBef>
                <a:spcPct val="0"/>
              </a:spcBef>
              <a:buNone/>
              <a:defRPr sz="5900" kern="1200" spc="-100" baseline="0">
                <a:solidFill>
                  <a:srgbClr val="FFFFFF"/>
                </a:solidFill>
                <a:latin typeface="+mj-lt"/>
                <a:ea typeface="+mj-ea"/>
                <a:cs typeface="+mj-cs"/>
              </a:defRPr>
            </a:lvl1pPr>
          </a:lstStyle>
          <a:p>
            <a:r>
              <a:rPr lang="en-US" sz="4050" dirty="0">
                <a:solidFill>
                  <a:srgbClr val="F9F9F9"/>
                </a:solidFill>
              </a:rPr>
              <a:t>Thank you for joining us</a:t>
            </a:r>
            <a:r>
              <a:rPr lang="en-US" sz="4050" cap="small" dirty="0">
                <a:solidFill>
                  <a:srgbClr val="F9F9F9"/>
                </a:solidFill>
              </a:rPr>
              <a:t>!</a:t>
            </a:r>
          </a:p>
        </p:txBody>
      </p:sp>
      <p:sp>
        <p:nvSpPr>
          <p:cNvPr id="4" name="Content Placeholder 17">
            <a:extLst>
              <a:ext uri="{FF2B5EF4-FFF2-40B4-BE49-F238E27FC236}">
                <a16:creationId xmlns:a16="http://schemas.microsoft.com/office/drawing/2014/main" id="{A9FEA5A8-1936-4A14-9E28-106D26631EF6}"/>
              </a:ext>
            </a:extLst>
          </p:cNvPr>
          <p:cNvSpPr txBox="1">
            <a:spLocks/>
          </p:cNvSpPr>
          <p:nvPr/>
        </p:nvSpPr>
        <p:spPr>
          <a:xfrm>
            <a:off x="652105" y="5298504"/>
            <a:ext cx="8327303" cy="688538"/>
          </a:xfrm>
          <a:prstGeom prst="rect">
            <a:avLst/>
          </a:prstGeom>
          <a:noFill/>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rgbClr val="FFFFFF"/>
                </a:solidFill>
                <a:latin typeface="Arial" panose="020B0604020202020204"/>
                <a:cs typeface="Arial"/>
              </a:rPr>
              <a:t>All recipients of ACT data and student information are reminded that they are responsible for protecting the confidentiality of that information in accordance with applicable laws and institutional policies. Score recipients assume responsibility for protecting the confidentiality of ACT data reported to them. </a:t>
            </a:r>
            <a:endParaRPr lang="en-US" sz="900" dirty="0">
              <a:solidFill>
                <a:srgbClr val="FFFFFF"/>
              </a:solidFill>
              <a:latin typeface="Arial" panose="020B0604020202020204"/>
            </a:endParaRPr>
          </a:p>
          <a:p>
            <a:endParaRPr lang="en-US" sz="800" b="1" dirty="0">
              <a:solidFill>
                <a:srgbClr val="FFFFFF"/>
              </a:solidFill>
              <a:latin typeface="Arial Black" panose="020B0A04020102020204"/>
              <a:cs typeface="Arial"/>
            </a:endParaRPr>
          </a:p>
          <a:p>
            <a:r>
              <a:rPr lang="en-US" sz="800" b="1" dirty="0">
                <a:solidFill>
                  <a:srgbClr val="FFFFFF"/>
                </a:solidFill>
                <a:latin typeface="Arial Black" panose="020B0A04020102020204"/>
                <a:cs typeface="Arial"/>
              </a:rPr>
              <a:t>© ACT 2021     </a:t>
            </a:r>
            <a:r>
              <a:rPr lang="en-US" sz="800" dirty="0">
                <a:solidFill>
                  <a:srgbClr val="FFFFFF"/>
                </a:solidFill>
                <a:latin typeface="Arial"/>
                <a:cs typeface="Arial"/>
              </a:rPr>
              <a:t>PT03005.CJ7855</a:t>
            </a:r>
            <a:endParaRPr lang="en-US" sz="800" b="1" dirty="0">
              <a:solidFill>
                <a:srgbClr val="F4F4F4"/>
              </a:solidFill>
              <a:latin typeface="Arial Black" panose="020B0A04020102020204"/>
            </a:endParaRPr>
          </a:p>
          <a:p>
            <a:r>
              <a:rPr lang="en-US" sz="800" dirty="0">
                <a:solidFill>
                  <a:srgbClr val="042E60"/>
                </a:solidFill>
                <a:latin typeface="Corbel"/>
                <a:cs typeface="Arial"/>
              </a:rPr>
              <a:t>     </a:t>
            </a:r>
            <a:endParaRPr lang="en-US" sz="825" dirty="0">
              <a:solidFill>
                <a:srgbClr val="042E60"/>
              </a:solidFill>
              <a:latin typeface="Corbel"/>
              <a:cs typeface="Arial"/>
            </a:endParaRPr>
          </a:p>
        </p:txBody>
      </p:sp>
    </p:spTree>
    <p:extLst>
      <p:ext uri="{BB962C8B-B14F-4D97-AF65-F5344CB8AC3E}">
        <p14:creationId xmlns:p14="http://schemas.microsoft.com/office/powerpoint/2010/main" val="3235136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mtClean="0"/>
              <a:pPr/>
              <a:t>2</a:t>
            </a:fld>
            <a:endParaRPr lang="en-US" dirty="0"/>
          </a:p>
        </p:txBody>
      </p:sp>
      <p:sp>
        <p:nvSpPr>
          <p:cNvPr id="4" name="Title 3"/>
          <p:cNvSpPr>
            <a:spLocks noGrp="1"/>
          </p:cNvSpPr>
          <p:nvPr>
            <p:ph type="title"/>
          </p:nvPr>
        </p:nvSpPr>
        <p:spPr/>
        <p:txBody>
          <a:bodyPr>
            <a:normAutofit fontScale="90000"/>
          </a:bodyPr>
          <a:lstStyle/>
          <a:p>
            <a:r>
              <a:rPr lang="en-US" dirty="0"/>
              <a:t>Demonstration of Examinee Workstation:</a:t>
            </a:r>
            <a:br>
              <a:rPr lang="en-US" dirty="0"/>
            </a:br>
            <a:br>
              <a:rPr lang="en-US" dirty="0"/>
            </a:br>
            <a:r>
              <a:rPr lang="en-US" sz="4900" dirty="0"/>
              <a:t>Examinee Functionality</a:t>
            </a:r>
          </a:p>
        </p:txBody>
      </p:sp>
    </p:spTree>
    <p:extLst>
      <p:ext uri="{BB962C8B-B14F-4D97-AF65-F5344CB8AC3E}">
        <p14:creationId xmlns:p14="http://schemas.microsoft.com/office/powerpoint/2010/main" val="4168530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816703" y="3281606"/>
            <a:ext cx="10531482" cy="2907527"/>
          </a:xfrm>
        </p:spPr>
        <p:txBody>
          <a:bodyPr/>
          <a:lstStyle/>
          <a:p>
            <a:pPr indent="0"/>
            <a:r>
              <a:rPr lang="en-US" dirty="0">
                <a:solidFill>
                  <a:schemeClr val="tx1"/>
                </a:solidFill>
                <a:latin typeface="+mj-lt"/>
              </a:rPr>
              <a:t>To start an examinee test session, click on the PSI Secure Browser icon on the examinee workstation desktop.</a:t>
            </a:r>
          </a:p>
        </p:txBody>
      </p:sp>
      <p:pic>
        <p:nvPicPr>
          <p:cNvPr id="1026" name="Picture 2" descr="PSI browser computer 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8498" y="1475598"/>
            <a:ext cx="1800873" cy="2368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 Placeholder 1"/>
          <p:cNvSpPr>
            <a:spLocks noGrp="1"/>
          </p:cNvSpPr>
          <p:nvPr>
            <p:ph type="body" idx="1"/>
          </p:nvPr>
        </p:nvSpPr>
        <p:spPr>
          <a:xfrm>
            <a:off x="816702" y="189855"/>
            <a:ext cx="10531483" cy="807720"/>
          </a:xfrm>
        </p:spPr>
        <p:txBody>
          <a:bodyPr>
            <a:normAutofit/>
          </a:bodyPr>
          <a:lstStyle/>
          <a:p>
            <a:r>
              <a:rPr lang="en-US" dirty="0">
                <a:latin typeface="Arial Black" panose="020B0A04020102020204" pitchFamily="34" charset="0"/>
              </a:rPr>
              <a:t>Examinee Functionality – Getting Started</a:t>
            </a:r>
          </a:p>
        </p:txBody>
      </p:sp>
    </p:spTree>
    <p:extLst>
      <p:ext uri="{BB962C8B-B14F-4D97-AF65-F5344CB8AC3E}">
        <p14:creationId xmlns:p14="http://schemas.microsoft.com/office/powerpoint/2010/main" val="1696052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creenshot of access code entry sc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524000"/>
            <a:ext cx="5135563" cy="40767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828345" y="2379904"/>
            <a:ext cx="1481666" cy="1569660"/>
          </a:xfrm>
          <a:prstGeom prst="rect">
            <a:avLst/>
          </a:prstGeom>
          <a:noFill/>
        </p:spPr>
        <p:txBody>
          <a:bodyPr wrap="square" lIns="0" tIns="0" rIns="0" bIns="0" rtlCol="0" anchor="ctr">
            <a:spAutoFit/>
          </a:bodyPr>
          <a:lstStyle/>
          <a:p>
            <a:pPr>
              <a:spcAft>
                <a:spcPts val="1200"/>
              </a:spcAft>
            </a:pPr>
            <a:r>
              <a:rPr lang="en-US" sz="2000" b="1" dirty="0">
                <a:solidFill>
                  <a:srgbClr val="0099DC"/>
                </a:solidFill>
              </a:rPr>
              <a:t>Important:</a:t>
            </a:r>
            <a:endParaRPr lang="en-US" sz="1500" dirty="0">
              <a:solidFill>
                <a:srgbClr val="333333"/>
              </a:solidFill>
              <a:cs typeface="Arial" panose="020B0604020202020204" pitchFamily="34" charset="0"/>
            </a:endParaRPr>
          </a:p>
          <a:p>
            <a:r>
              <a:rPr lang="en-US" b="1" spc="-10" dirty="0">
                <a:solidFill>
                  <a:srgbClr val="FF0000"/>
                </a:solidFill>
                <a:cs typeface="Arial" panose="020B0604020202020204" pitchFamily="34" charset="0"/>
              </a:rPr>
              <a:t>Never</a:t>
            </a:r>
            <a:r>
              <a:rPr lang="en-US" spc="-10" dirty="0">
                <a:solidFill>
                  <a:srgbClr val="042E60"/>
                </a:solidFill>
                <a:cs typeface="Arial" panose="020B0604020202020204" pitchFamily="34" charset="0"/>
              </a:rPr>
              <a:t> allow the examinee to see the PSI Access Code.</a:t>
            </a:r>
          </a:p>
        </p:txBody>
      </p:sp>
      <p:sp>
        <p:nvSpPr>
          <p:cNvPr id="7" name="Freeform 6" descr="&quot; &quot;"/>
          <p:cNvSpPr>
            <a:spLocks/>
          </p:cNvSpPr>
          <p:nvPr/>
        </p:nvSpPr>
        <p:spPr bwMode="auto">
          <a:xfrm>
            <a:off x="4941211" y="2761648"/>
            <a:ext cx="4290219" cy="228600"/>
          </a:xfrm>
          <a:custGeom>
            <a:avLst/>
            <a:gdLst>
              <a:gd name="T0" fmla="*/ 1554 w 1554"/>
              <a:gd name="T1" fmla="*/ 0 h 159"/>
              <a:gd name="T2" fmla="*/ 157 w 1554"/>
              <a:gd name="T3" fmla="*/ 0 h 159"/>
              <a:gd name="T4" fmla="*/ 0 w 1554"/>
              <a:gd name="T5" fmla="*/ 159 h 159"/>
              <a:gd name="connsiteX0" fmla="*/ 8283 w 8283"/>
              <a:gd name="connsiteY0" fmla="*/ 0 h 10000"/>
              <a:gd name="connsiteX1" fmla="*/ 1010 w 8283"/>
              <a:gd name="connsiteY1" fmla="*/ 0 h 10000"/>
              <a:gd name="connsiteX2" fmla="*/ 0 w 8283"/>
              <a:gd name="connsiteY2" fmla="*/ 10000 h 10000"/>
            </a:gdLst>
            <a:ahLst/>
            <a:cxnLst>
              <a:cxn ang="0">
                <a:pos x="connsiteX0" y="connsiteY0"/>
              </a:cxn>
              <a:cxn ang="0">
                <a:pos x="connsiteX1" y="connsiteY1"/>
              </a:cxn>
              <a:cxn ang="0">
                <a:pos x="connsiteX2" y="connsiteY2"/>
              </a:cxn>
            </a:cxnLst>
            <a:rect l="l" t="t" r="r" b="b"/>
            <a:pathLst>
              <a:path w="8283" h="10000">
                <a:moveTo>
                  <a:pt x="8283" y="0"/>
                </a:moveTo>
                <a:lnTo>
                  <a:pt x="1010" y="0"/>
                </a:lnTo>
                <a:cubicBezTo>
                  <a:pt x="673" y="3333"/>
                  <a:pt x="337" y="6667"/>
                  <a:pt x="0" y="10000"/>
                </a:cubicBezTo>
              </a:path>
            </a:pathLst>
          </a:custGeom>
          <a:noFill/>
          <a:ln w="28575" cap="flat">
            <a:solidFill>
              <a:schemeClr val="accent2"/>
            </a:solidFill>
            <a:prstDash val="solid"/>
            <a:miter lim="800000"/>
            <a:headEnd/>
            <a:tailEnd type="ova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defRPr/>
            </a:pPr>
            <a:endParaRPr lang="en-US" kern="0">
              <a:solidFill>
                <a:srgbClr val="042E60"/>
              </a:solidFill>
              <a:latin typeface="Franklin Gothic Book"/>
            </a:endParaRPr>
          </a:p>
        </p:txBody>
      </p:sp>
      <p:sp>
        <p:nvSpPr>
          <p:cNvPr id="2" name="Text Placeholder 1"/>
          <p:cNvSpPr>
            <a:spLocks noGrp="1"/>
          </p:cNvSpPr>
          <p:nvPr>
            <p:ph type="body" idx="1"/>
          </p:nvPr>
        </p:nvSpPr>
        <p:spPr>
          <a:xfrm>
            <a:off x="816702" y="401523"/>
            <a:ext cx="10531483" cy="807720"/>
          </a:xfrm>
        </p:spPr>
        <p:txBody>
          <a:bodyPr>
            <a:normAutofit/>
          </a:bodyPr>
          <a:lstStyle/>
          <a:p>
            <a:r>
              <a:rPr lang="en-US" dirty="0">
                <a:latin typeface="Arial Black" panose="020B0A04020102020204" pitchFamily="34" charset="0"/>
              </a:rPr>
              <a:t>Examinee Functionality – Enter the PSI Access Code</a:t>
            </a:r>
          </a:p>
        </p:txBody>
      </p:sp>
    </p:spTree>
    <p:extLst>
      <p:ext uri="{BB962C8B-B14F-4D97-AF65-F5344CB8AC3E}">
        <p14:creationId xmlns:p14="http://schemas.microsoft.com/office/powerpoint/2010/main" val="1491770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2" presetClass="entr" presetSubtype="2" fill="hold" grpId="0" nodeType="withEffect">
                                  <p:stCondLst>
                                    <p:cond delay="250"/>
                                  </p:stCondLst>
                                  <p:childTnLst>
                                    <p:set>
                                      <p:cBhvr>
                                        <p:cTn id="9" dur="1" fill="hold">
                                          <p:stCondLst>
                                            <p:cond delay="0"/>
                                          </p:stCondLst>
                                        </p:cTn>
                                        <p:tgtEl>
                                          <p:spTgt spid="7"/>
                                        </p:tgtEl>
                                        <p:attrNameLst>
                                          <p:attrName>style.visibility</p:attrName>
                                        </p:attrNameLst>
                                      </p:cBhvr>
                                      <p:to>
                                        <p:strVal val="visible"/>
                                      </p:to>
                                    </p:set>
                                    <p:animEffect transition="in" filter="wipe(right)">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curity check sc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6000" y="1569720"/>
            <a:ext cx="10423530" cy="3352800"/>
          </a:xfrm>
          <a:prstGeom prst="rect">
            <a:avLst/>
          </a:prstGeom>
          <a:noFill/>
          <a:extLst>
            <a:ext uri="{909E8E84-426E-40DD-AFC4-6F175D3DCCD1}">
              <a14:hiddenFill xmlns:a14="http://schemas.microsoft.com/office/drawing/2010/main">
                <a:solidFill>
                  <a:srgbClr val="FFFFFF"/>
                </a:solidFill>
              </a14:hiddenFill>
            </a:ext>
          </a:extLst>
        </p:spPr>
      </p:pic>
      <p:sp>
        <p:nvSpPr>
          <p:cNvPr id="7" name="Line Callout 2 6"/>
          <p:cNvSpPr/>
          <p:nvPr/>
        </p:nvSpPr>
        <p:spPr>
          <a:xfrm>
            <a:off x="6671733" y="4250267"/>
            <a:ext cx="2362200" cy="2057400"/>
          </a:xfrm>
          <a:prstGeom prst="borderCallout2">
            <a:avLst>
              <a:gd name="adj1" fmla="val 46360"/>
              <a:gd name="adj2" fmla="val -797"/>
              <a:gd name="adj3" fmla="val 46727"/>
              <a:gd name="adj4" fmla="val -118241"/>
              <a:gd name="adj5" fmla="val 2377"/>
              <a:gd name="adj6" fmla="val -117743"/>
            </a:avLst>
          </a:prstGeom>
          <a:solidFill>
            <a:schemeClr val="bg1"/>
          </a:solidFill>
          <a:ln w="28575">
            <a:solidFill>
              <a:schemeClr val="accent1">
                <a:lumMod val="25000"/>
                <a:lumOff val="75000"/>
              </a:schemeClr>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42E60"/>
                </a:solidFill>
              </a:rPr>
              <a:t>This screen shows that your examinee workstation is properly configured. If not, instructions will be given on this screen to resolve.</a:t>
            </a:r>
            <a:endParaRPr lang="en-US" dirty="0">
              <a:solidFill>
                <a:srgbClr val="00B050"/>
              </a:solidFill>
            </a:endParaRPr>
          </a:p>
        </p:txBody>
      </p:sp>
      <p:sp>
        <p:nvSpPr>
          <p:cNvPr id="2" name="Text Placeholder 1"/>
          <p:cNvSpPr>
            <a:spLocks noGrp="1"/>
          </p:cNvSpPr>
          <p:nvPr>
            <p:ph type="body" idx="1"/>
          </p:nvPr>
        </p:nvSpPr>
        <p:spPr>
          <a:xfrm>
            <a:off x="816702" y="426922"/>
            <a:ext cx="10531483" cy="807720"/>
          </a:xfrm>
        </p:spPr>
        <p:txBody>
          <a:bodyPr>
            <a:normAutofit/>
          </a:bodyPr>
          <a:lstStyle/>
          <a:p>
            <a:r>
              <a:rPr lang="en-US" dirty="0"/>
              <a:t>Examinee Functionality – System Checks Workstation Configuration</a:t>
            </a:r>
          </a:p>
        </p:txBody>
      </p:sp>
    </p:spTree>
    <p:extLst>
      <p:ext uri="{BB962C8B-B14F-4D97-AF65-F5344CB8AC3E}">
        <p14:creationId xmlns:p14="http://schemas.microsoft.com/office/powerpoint/2010/main" val="3219401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screenshot of examinee login screen"/>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115301" y="1320800"/>
            <a:ext cx="7961399" cy="4816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ine Callout 2 5" descr="&quot; &quot;"/>
          <p:cNvSpPr/>
          <p:nvPr/>
        </p:nvSpPr>
        <p:spPr>
          <a:xfrm>
            <a:off x="7210213" y="4250267"/>
            <a:ext cx="2362200" cy="1617133"/>
          </a:xfrm>
          <a:prstGeom prst="borderCallout2">
            <a:avLst>
              <a:gd name="adj1" fmla="val 46360"/>
              <a:gd name="adj2" fmla="val -797"/>
              <a:gd name="adj3" fmla="val 70431"/>
              <a:gd name="adj4" fmla="val -39961"/>
              <a:gd name="adj5" fmla="val -27990"/>
              <a:gd name="adj6" fmla="val -63263"/>
            </a:avLst>
          </a:prstGeom>
          <a:solidFill>
            <a:schemeClr val="bg1"/>
          </a:solidFill>
          <a:ln w="28575">
            <a:solidFill>
              <a:schemeClr val="accent1">
                <a:lumMod val="25000"/>
                <a:lumOff val="75000"/>
              </a:schemeClr>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42E60"/>
                </a:solidFill>
              </a:rPr>
              <a:t>When this screen is displayed, enter </a:t>
            </a:r>
            <a:r>
              <a:rPr lang="en-US" b="1" dirty="0">
                <a:solidFill>
                  <a:srgbClr val="042E60"/>
                </a:solidFill>
              </a:rPr>
              <a:t>Control-T</a:t>
            </a:r>
            <a:r>
              <a:rPr lang="en-US" dirty="0">
                <a:solidFill>
                  <a:srgbClr val="042E60"/>
                </a:solidFill>
              </a:rPr>
              <a:t>, then click on the </a:t>
            </a:r>
            <a:r>
              <a:rPr lang="en-US" b="1" dirty="0">
                <a:solidFill>
                  <a:srgbClr val="042E60"/>
                </a:solidFill>
              </a:rPr>
              <a:t>Close</a:t>
            </a:r>
            <a:r>
              <a:rPr lang="en-US" dirty="0">
                <a:solidFill>
                  <a:srgbClr val="042E60"/>
                </a:solidFill>
              </a:rPr>
              <a:t> button.</a:t>
            </a:r>
            <a:endParaRPr lang="en-US" dirty="0">
              <a:solidFill>
                <a:srgbClr val="00B050"/>
              </a:solidFill>
            </a:endParaRPr>
          </a:p>
        </p:txBody>
      </p:sp>
      <p:sp>
        <p:nvSpPr>
          <p:cNvPr id="2" name="Text Placeholder 1"/>
          <p:cNvSpPr>
            <a:spLocks noGrp="1"/>
          </p:cNvSpPr>
          <p:nvPr>
            <p:ph type="body" idx="1"/>
          </p:nvPr>
        </p:nvSpPr>
        <p:spPr>
          <a:xfrm>
            <a:off x="816702" y="291456"/>
            <a:ext cx="10531483" cy="807720"/>
          </a:xfrm>
        </p:spPr>
        <p:txBody>
          <a:bodyPr>
            <a:normAutofit/>
          </a:bodyPr>
          <a:lstStyle/>
          <a:p>
            <a:r>
              <a:rPr lang="en-US" dirty="0">
                <a:latin typeface="Arial Black" panose="020B0A04020102020204" pitchFamily="34" charset="0"/>
              </a:rPr>
              <a:t>Examinee Functionality – Examinee Workstation Ready</a:t>
            </a:r>
          </a:p>
        </p:txBody>
      </p:sp>
    </p:spTree>
    <p:extLst>
      <p:ext uri="{BB962C8B-B14F-4D97-AF65-F5344CB8AC3E}">
        <p14:creationId xmlns:p14="http://schemas.microsoft.com/office/powerpoint/2010/main" val="675105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Shape 249"/>
          <p:cNvSpPr txBox="1">
            <a:spLocks noGrp="1"/>
          </p:cNvSpPr>
          <p:nvPr>
            <p:ph type="title"/>
          </p:nvPr>
        </p:nvSpPr>
        <p:spPr>
          <a:xfrm>
            <a:off x="8987818" y="1123836"/>
            <a:ext cx="2947482" cy="460118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FFFFFF"/>
              </a:buClr>
              <a:buSzPts val="3600"/>
              <a:buFont typeface="Arial Black"/>
              <a:buNone/>
            </a:pPr>
            <a:r>
              <a:rPr lang="en-US" sz="3600" b="0" i="0" u="none" strike="noStrike" cap="none" dirty="0">
                <a:solidFill>
                  <a:srgbClr val="FFFFFF"/>
                </a:solidFill>
                <a:latin typeface="Arial Black"/>
                <a:ea typeface="Arial Black"/>
                <a:cs typeface="Arial Black"/>
                <a:sym typeface="Arial Black"/>
              </a:rPr>
              <a:t>Test Center Training</a:t>
            </a:r>
            <a:endParaRPr sz="3600" b="0" i="0" u="none" strike="noStrike" cap="none" dirty="0">
              <a:solidFill>
                <a:srgbClr val="FFFFFF"/>
              </a:solidFill>
              <a:latin typeface="Arial Black"/>
              <a:ea typeface="Arial Black"/>
              <a:cs typeface="Arial Black"/>
              <a:sym typeface="Arial Black"/>
            </a:endParaRPr>
          </a:p>
        </p:txBody>
      </p:sp>
      <p:sp>
        <p:nvSpPr>
          <p:cNvPr id="250" name="Shape 250"/>
          <p:cNvSpPr txBox="1">
            <a:spLocks noGrp="1"/>
          </p:cNvSpPr>
          <p:nvPr>
            <p:ph type="body" idx="1"/>
          </p:nvPr>
        </p:nvSpPr>
        <p:spPr>
          <a:xfrm>
            <a:off x="904306" y="864107"/>
            <a:ext cx="7315200" cy="512064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1200"/>
              </a:spcBef>
              <a:spcAft>
                <a:spcPts val="0"/>
              </a:spcAft>
              <a:buClr>
                <a:schemeClr val="accent1"/>
              </a:buClr>
              <a:buSzPts val="3200"/>
              <a:buFont typeface="Noto Sans Symbols"/>
              <a:buNone/>
            </a:pPr>
            <a:r>
              <a:rPr lang="en-US" sz="4000" dirty="0"/>
              <a:t>Examinee Score Reporting</a:t>
            </a:r>
            <a:endParaRPr sz="4000" b="0" i="0" u="none" strike="noStrike" cap="none" dirty="0">
              <a:solidFill>
                <a:srgbClr val="3D3D3D"/>
              </a:solidFill>
              <a:sym typeface="Arial"/>
            </a:endParaRPr>
          </a:p>
        </p:txBody>
      </p:sp>
    </p:spTree>
    <p:extLst>
      <p:ext uri="{BB962C8B-B14F-4D97-AF65-F5344CB8AC3E}">
        <p14:creationId xmlns:p14="http://schemas.microsoft.com/office/powerpoint/2010/main" val="1571691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a:spLocks noGrp="1"/>
          </p:cNvSpPr>
          <p:nvPr>
            <p:ph type="body" idx="1"/>
          </p:nvPr>
        </p:nvSpPr>
        <p:spPr>
          <a:xfrm>
            <a:off x="983542" y="792600"/>
            <a:ext cx="10531500" cy="807600"/>
          </a:xfrm>
          <a:prstGeom prst="rect">
            <a:avLst/>
          </a:prstGeom>
          <a:noFill/>
          <a:ln>
            <a:noFill/>
          </a:ln>
        </p:spPr>
        <p:txBody>
          <a:bodyPr spcFirstLastPara="1" wrap="square" lIns="91425" tIns="45700" rIns="91425" bIns="45700" anchor="b" anchorCtr="0">
            <a:noAutofit/>
          </a:bodyPr>
          <a:lstStyle/>
          <a:p>
            <a:pPr marL="0" marR="0" lvl="0" indent="0" algn="l" rtl="0">
              <a:lnSpc>
                <a:spcPct val="90000"/>
              </a:lnSpc>
              <a:spcBef>
                <a:spcPts val="0"/>
              </a:spcBef>
              <a:spcAft>
                <a:spcPts val="0"/>
              </a:spcAft>
              <a:buClr>
                <a:schemeClr val="accent1"/>
              </a:buClr>
              <a:buSzPts val="2400"/>
              <a:buFont typeface="Noto Sans Symbols"/>
              <a:buNone/>
            </a:pPr>
            <a:r>
              <a:rPr lang="en-US" sz="3200" b="1" i="0" u="none" strike="noStrike" cap="none" dirty="0">
                <a:solidFill>
                  <a:srgbClr val="042E60"/>
                </a:solidFill>
                <a:latin typeface="Arial"/>
                <a:ea typeface="Arial"/>
                <a:cs typeface="Arial"/>
                <a:sym typeface="Arial"/>
              </a:rPr>
              <a:t>Examinee Score Reporting</a:t>
            </a:r>
            <a:endParaRPr sz="3200" b="1" i="0" u="none" strike="noStrike" cap="none" dirty="0">
              <a:solidFill>
                <a:srgbClr val="FF0000"/>
              </a:solidFill>
              <a:latin typeface="Arial"/>
              <a:ea typeface="Arial"/>
              <a:cs typeface="Arial"/>
              <a:sym typeface="Arial"/>
            </a:endParaRPr>
          </a:p>
        </p:txBody>
      </p:sp>
      <p:sp>
        <p:nvSpPr>
          <p:cNvPr id="257" name="Shape 257"/>
          <p:cNvSpPr txBox="1">
            <a:spLocks noGrp="1"/>
          </p:cNvSpPr>
          <p:nvPr>
            <p:ph type="body" idx="2"/>
          </p:nvPr>
        </p:nvSpPr>
        <p:spPr>
          <a:xfrm>
            <a:off x="533400" y="1600200"/>
            <a:ext cx="10838400" cy="4114800"/>
          </a:xfrm>
          <a:prstGeom prst="rect">
            <a:avLst/>
          </a:prstGeom>
          <a:noFill/>
          <a:ln>
            <a:noFill/>
          </a:ln>
        </p:spPr>
        <p:txBody>
          <a:bodyPr spcFirstLastPara="1" wrap="square" lIns="91425" tIns="45700" rIns="91425" bIns="45700" anchor="ctr" anchorCtr="0">
            <a:noAutofit/>
          </a:bodyPr>
          <a:lstStyle/>
          <a:p>
            <a:pPr lvl="0" indent="-487680">
              <a:spcBef>
                <a:spcPts val="0"/>
              </a:spcBef>
              <a:buFont typeface="Noto Sans Symbols"/>
              <a:buChar char="•"/>
            </a:pPr>
            <a:r>
              <a:rPr lang="en-US" sz="2400" dirty="0"/>
              <a:t>Examinees will be able to view multiple choice test scores by accessing their </a:t>
            </a:r>
            <a:r>
              <a:rPr lang="en-US" sz="2400" dirty="0" err="1"/>
              <a:t>MyACT</a:t>
            </a:r>
            <a:r>
              <a:rPr lang="en-US" sz="2400" dirty="0"/>
              <a:t> student account within 48 business hours of testing in general. </a:t>
            </a:r>
            <a:br>
              <a:rPr lang="en-US" sz="2400" dirty="0"/>
            </a:br>
            <a:endParaRPr lang="en-US" sz="2400" dirty="0"/>
          </a:p>
          <a:p>
            <a:pPr lvl="1" indent="-487680">
              <a:spcBef>
                <a:spcPts val="0"/>
              </a:spcBef>
              <a:buClr>
                <a:schemeClr val="accent1"/>
              </a:buClr>
              <a:buSzPts val="2000"/>
              <a:buFont typeface="Noto Sans Symbols"/>
              <a:buChar char="•"/>
            </a:pPr>
            <a:r>
              <a:rPr lang="en-US" sz="2000" dirty="0"/>
              <a:t>A possible exception to this timeline is if a test is placed on hold due to an irregularity or incident.</a:t>
            </a:r>
            <a:br>
              <a:rPr lang="en-US" sz="2400" dirty="0"/>
            </a:br>
            <a:endParaRPr lang="en-US" sz="2400" dirty="0"/>
          </a:p>
          <a:p>
            <a:pPr marL="457200" lvl="0" indent="-487680">
              <a:spcBef>
                <a:spcPts val="0"/>
              </a:spcBef>
              <a:buClr>
                <a:schemeClr val="accent1"/>
              </a:buClr>
              <a:buSzPts val="2000"/>
              <a:buFont typeface="Noto Sans Symbols"/>
              <a:buChar char="•"/>
            </a:pPr>
            <a:r>
              <a:rPr lang="en-US" sz="2400" dirty="0"/>
              <a:t>The full score report, including the writing test score (for examinees who took the ACT with Writing), will be available through the examinee’s </a:t>
            </a:r>
            <a:r>
              <a:rPr lang="en-US" sz="2400" dirty="0" err="1"/>
              <a:t>MyACT</a:t>
            </a:r>
            <a:r>
              <a:rPr lang="en-US" sz="2400" dirty="0"/>
              <a:t> account approximately 2-8 weeks after testing.</a:t>
            </a:r>
          </a:p>
        </p:txBody>
      </p:sp>
    </p:spTree>
    <p:extLst>
      <p:ext uri="{BB962C8B-B14F-4D97-AF65-F5344CB8AC3E}">
        <p14:creationId xmlns:p14="http://schemas.microsoft.com/office/powerpoint/2010/main" val="1154003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939876" y="2063236"/>
            <a:ext cx="10162834" cy="2594489"/>
          </a:xfrm>
        </p:spPr>
        <p:txBody>
          <a:bodyPr anchor="ctr">
            <a:noAutofit/>
          </a:bodyPr>
          <a:lstStyle/>
          <a:p>
            <a:r>
              <a:rPr lang="en-US" sz="6000" dirty="0"/>
              <a:t>Important </a:t>
            </a:r>
            <a:br>
              <a:rPr lang="en-US" sz="6000" dirty="0"/>
            </a:br>
            <a:r>
              <a:rPr lang="en-US" sz="6000" dirty="0"/>
              <a:t>Information!</a:t>
            </a:r>
          </a:p>
        </p:txBody>
      </p:sp>
    </p:spTree>
    <p:extLst>
      <p:ext uri="{BB962C8B-B14F-4D97-AF65-F5344CB8AC3E}">
        <p14:creationId xmlns:p14="http://schemas.microsoft.com/office/powerpoint/2010/main" val="4226165318"/>
      </p:ext>
    </p:extLst>
  </p:cSld>
  <p:clrMapOvr>
    <a:masterClrMapping/>
  </p:clrMapOvr>
</p:sld>
</file>

<file path=ppt/theme/theme1.xml><?xml version="1.0" encoding="utf-8"?>
<a:theme xmlns:a="http://schemas.openxmlformats.org/drawingml/2006/main" name="1_ACT Theme">
  <a:themeElements>
    <a:clrScheme name="ACT Corporate">
      <a:dk1>
        <a:srgbClr val="042E60"/>
      </a:dk1>
      <a:lt1>
        <a:srgbClr val="F9F9F9"/>
      </a:lt1>
      <a:dk2>
        <a:srgbClr val="042E60"/>
      </a:dk2>
      <a:lt2>
        <a:srgbClr val="F4F4F4"/>
      </a:lt2>
      <a:accent1>
        <a:srgbClr val="042E60"/>
      </a:accent1>
      <a:accent2>
        <a:srgbClr val="0099DC"/>
      </a:accent2>
      <a:accent3>
        <a:srgbClr val="005952"/>
      </a:accent3>
      <a:accent4>
        <a:srgbClr val="63428C"/>
      </a:accent4>
      <a:accent5>
        <a:srgbClr val="D7D447"/>
      </a:accent5>
      <a:accent6>
        <a:srgbClr val="3D3D3D"/>
      </a:accent6>
      <a:hlink>
        <a:srgbClr val="0099DC"/>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Frame">
  <a:themeElements>
    <a:clrScheme name="ACT Corporate">
      <a:dk1>
        <a:srgbClr val="042E60"/>
      </a:dk1>
      <a:lt1>
        <a:srgbClr val="F9F9F9"/>
      </a:lt1>
      <a:dk2>
        <a:srgbClr val="042E60"/>
      </a:dk2>
      <a:lt2>
        <a:srgbClr val="F4F4F4"/>
      </a:lt2>
      <a:accent1>
        <a:srgbClr val="042E60"/>
      </a:accent1>
      <a:accent2>
        <a:srgbClr val="0099DC"/>
      </a:accent2>
      <a:accent3>
        <a:srgbClr val="005952"/>
      </a:accent3>
      <a:accent4>
        <a:srgbClr val="63428C"/>
      </a:accent4>
      <a:accent5>
        <a:srgbClr val="D7D447"/>
      </a:accent5>
      <a:accent6>
        <a:srgbClr val="3D3D3D"/>
      </a:accent6>
      <a:hlink>
        <a:srgbClr val="0099DC"/>
      </a:hlink>
      <a:folHlink>
        <a:srgbClr val="B2B2B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3.xml><?xml version="1.0" encoding="utf-8"?>
<a:theme xmlns:a="http://schemas.openxmlformats.org/drawingml/2006/main" name="3_Frame">
  <a:themeElements>
    <a:clrScheme name="ACT Corporate">
      <a:dk1>
        <a:srgbClr val="042E60"/>
      </a:dk1>
      <a:lt1>
        <a:srgbClr val="F9F9F9"/>
      </a:lt1>
      <a:dk2>
        <a:srgbClr val="042E60"/>
      </a:dk2>
      <a:lt2>
        <a:srgbClr val="F4F4F4"/>
      </a:lt2>
      <a:accent1>
        <a:srgbClr val="042E60"/>
      </a:accent1>
      <a:accent2>
        <a:srgbClr val="0099DC"/>
      </a:accent2>
      <a:accent3>
        <a:srgbClr val="005952"/>
      </a:accent3>
      <a:accent4>
        <a:srgbClr val="63428C"/>
      </a:accent4>
      <a:accent5>
        <a:srgbClr val="D7D447"/>
      </a:accent5>
      <a:accent6>
        <a:srgbClr val="3D3D3D"/>
      </a:accent6>
      <a:hlink>
        <a:srgbClr val="0099DC"/>
      </a:hlink>
      <a:folHlink>
        <a:srgbClr val="B2B2B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4.xml><?xml version="1.0" encoding="utf-8"?>
<a:theme xmlns:a="http://schemas.openxmlformats.org/drawingml/2006/main" name="ACT Theme">
  <a:themeElements>
    <a:clrScheme name="ACT Corporate">
      <a:dk1>
        <a:srgbClr val="042E60"/>
      </a:dk1>
      <a:lt1>
        <a:srgbClr val="F9F9F9"/>
      </a:lt1>
      <a:dk2>
        <a:srgbClr val="042E60"/>
      </a:dk2>
      <a:lt2>
        <a:srgbClr val="F4F4F4"/>
      </a:lt2>
      <a:accent1>
        <a:srgbClr val="042E60"/>
      </a:accent1>
      <a:accent2>
        <a:srgbClr val="0099DC"/>
      </a:accent2>
      <a:accent3>
        <a:srgbClr val="005952"/>
      </a:accent3>
      <a:accent4>
        <a:srgbClr val="63428C"/>
      </a:accent4>
      <a:accent5>
        <a:srgbClr val="D7D447"/>
      </a:accent5>
      <a:accent6>
        <a:srgbClr val="3D3D3D"/>
      </a:accent6>
      <a:hlink>
        <a:srgbClr val="0099DC"/>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6e5cb397-e627-43cc-b0f3-f3eb73fa6a12" xsi:nil="true"/>
    <ReviewDeadline xmlns="6e5cb397-e627-43cc-b0f3-f3eb73fa6a12">2021-05-21T13:26:45+00:00</ReviewDeadline>
    <SharedWithUsers xmlns="571737b1-2edf-48ab-b4c2-cb53c05c2703">
      <UserInfo>
        <DisplayName>Kristopher Kegley</DisplayName>
        <AccountId>1395</AccountId>
        <AccountType/>
      </UserInfo>
      <UserInfo>
        <DisplayName>Jeremy W. Fletcher</DisplayName>
        <AccountId>1449</AccountId>
        <AccountType/>
      </UserInfo>
      <UserInfo>
        <DisplayName>Peggy L. Weih</DisplayName>
        <AccountId>1714</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1F54E1AD5D9F64EBC829949DD1AA6C2" ma:contentTypeVersion="17" ma:contentTypeDescription="Create a new document." ma:contentTypeScope="" ma:versionID="846cba6e533f8196bdb381abcca395d0">
  <xsd:schema xmlns:xsd="http://www.w3.org/2001/XMLSchema" xmlns:xs="http://www.w3.org/2001/XMLSchema" xmlns:p="http://schemas.microsoft.com/office/2006/metadata/properties" xmlns:ns1="http://schemas.microsoft.com/sharepoint/v3" xmlns:ns2="6e5cb397-e627-43cc-b0f3-f3eb73fa6a12" xmlns:ns3="571737b1-2edf-48ab-b4c2-cb53c05c2703" targetNamespace="http://schemas.microsoft.com/office/2006/metadata/properties" ma:root="true" ma:fieldsID="2ebc578bec82f5fee83d08085bb4de2c" ns1:_="" ns2:_="" ns3:_="">
    <xsd:import namespace="http://schemas.microsoft.com/sharepoint/v3"/>
    <xsd:import namespace="6e5cb397-e627-43cc-b0f3-f3eb73fa6a12"/>
    <xsd:import namespace="571737b1-2edf-48ab-b4c2-cb53c05c270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ServiceAutoKeyPoints" minOccurs="0"/>
                <xsd:element ref="ns2:MediaServiceKeyPoints" minOccurs="0"/>
                <xsd:element ref="ns2:_Flow_SignoffStatus" minOccurs="0"/>
                <xsd:element ref="ns1:_ip_UnifiedCompliancePolicyProperties" minOccurs="0"/>
                <xsd:element ref="ns1:_ip_UnifiedCompliancePolicyUIAction" minOccurs="0"/>
                <xsd:element ref="ns2:ReviewDeadlin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e5cb397-e627-43cc-b0f3-f3eb73fa6a1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_Flow_SignoffStatus" ma:index="20" nillable="true" ma:displayName="Sign-off status" ma:internalName="Sign_x002d_off_x0020_status">
      <xsd:simpleType>
        <xsd:restriction base="dms:Text"/>
      </xsd:simpleType>
    </xsd:element>
    <xsd:element name="ReviewDeadline" ma:index="23" nillable="true" ma:displayName="Review Deadline" ma:default="[today]" ma:description="Reviews Due by this date" ma:format="DateOnly" ma:internalName="ReviewDeadline">
      <xsd:simpleType>
        <xsd:restriction base="dms:DateTime"/>
      </xsd:simpleType>
    </xsd:element>
    <xsd:element name="MediaLengthInSeconds" ma:index="24"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71737b1-2edf-48ab-b4c2-cb53c05c270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E0BB9E9-41D9-4C84-AAA8-7A685BC6B64D}">
  <ds:schemaRefs>
    <ds:schemaRef ds:uri="571737b1-2edf-48ab-b4c2-cb53c05c2703"/>
    <ds:schemaRef ds:uri="http://purl.org/dc/terms/"/>
    <ds:schemaRef ds:uri="http://schemas.microsoft.com/office/2006/documentManagement/types"/>
    <ds:schemaRef ds:uri="http://schemas.microsoft.com/sharepoint/v3"/>
    <ds:schemaRef ds:uri="http://schemas.microsoft.com/office/infopath/2007/PartnerControls"/>
    <ds:schemaRef ds:uri="http://purl.org/dc/elements/1.1/"/>
    <ds:schemaRef ds:uri="http://purl.org/dc/dcmitype/"/>
    <ds:schemaRef ds:uri="http://schemas.openxmlformats.org/package/2006/metadata/core-properties"/>
    <ds:schemaRef ds:uri="6e5cb397-e627-43cc-b0f3-f3eb73fa6a12"/>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3AB4C980-4A2E-42C5-8314-B131B61B55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e5cb397-e627-43cc-b0f3-f3eb73fa6a12"/>
    <ds:schemaRef ds:uri="571737b1-2edf-48ab-b4c2-cb53c05c270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B631A24-E414-4839-A8F7-376E65D2B6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219</TotalTime>
  <Words>971</Words>
  <Application>Microsoft Office PowerPoint</Application>
  <PresentationFormat>Widescreen</PresentationFormat>
  <Paragraphs>67</Paragraphs>
  <Slides>12</Slides>
  <Notes>12</Notes>
  <HiddenSlides>0</HiddenSlides>
  <MMClips>0</MMClips>
  <ScaleCrop>false</ScaleCrop>
  <HeadingPairs>
    <vt:vector size="6" baseType="variant">
      <vt:variant>
        <vt:lpstr>Fonts Used</vt:lpstr>
      </vt:variant>
      <vt:variant>
        <vt:i4>11</vt:i4>
      </vt:variant>
      <vt:variant>
        <vt:lpstr>Theme</vt:lpstr>
      </vt:variant>
      <vt:variant>
        <vt:i4>4</vt:i4>
      </vt:variant>
      <vt:variant>
        <vt:lpstr>Slide Titles</vt:lpstr>
      </vt:variant>
      <vt:variant>
        <vt:i4>12</vt:i4>
      </vt:variant>
    </vt:vector>
  </HeadingPairs>
  <TitlesOfParts>
    <vt:vector size="27" baseType="lpstr">
      <vt:lpstr>Arial</vt:lpstr>
      <vt:lpstr>Arial Black</vt:lpstr>
      <vt:lpstr>Arial Bold</vt:lpstr>
      <vt:lpstr>Arial MT Std</vt:lpstr>
      <vt:lpstr>Calibri</vt:lpstr>
      <vt:lpstr>Corbel</vt:lpstr>
      <vt:lpstr>Courier New</vt:lpstr>
      <vt:lpstr>Franklin Gothic Book</vt:lpstr>
      <vt:lpstr>Noto Sans Symbols</vt:lpstr>
      <vt:lpstr>Wingdings</vt:lpstr>
      <vt:lpstr>Wingdings 2</vt:lpstr>
      <vt:lpstr>1_ACT Theme</vt:lpstr>
      <vt:lpstr>1_Frame</vt:lpstr>
      <vt:lpstr>3_Frame</vt:lpstr>
      <vt:lpstr>ACT Theme</vt:lpstr>
      <vt:lpstr>International Computer Based Testing Test Center Training</vt:lpstr>
      <vt:lpstr>Demonstration of Examinee Workstation:  Examinee Functionality</vt:lpstr>
      <vt:lpstr>PowerPoint Presentation</vt:lpstr>
      <vt:lpstr>PowerPoint Presentation</vt:lpstr>
      <vt:lpstr>PowerPoint Presentation</vt:lpstr>
      <vt:lpstr>PowerPoint Presentation</vt:lpstr>
      <vt:lpstr>Test Center Training</vt:lpstr>
      <vt:lpstr>PowerPoint Presentation</vt:lpstr>
      <vt:lpstr>Important  Information!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Center CBT Training</dc:title>
  <dc:creator>Jessie Nelson</dc:creator>
  <cp:lastModifiedBy>Jennifer Huedepohl</cp:lastModifiedBy>
  <cp:revision>42</cp:revision>
  <dcterms:created xsi:type="dcterms:W3CDTF">2019-02-05T17:27:16Z</dcterms:created>
  <dcterms:modified xsi:type="dcterms:W3CDTF">2021-06-21T20:22:05Z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0x01010081F54E1AD5D9F64EBC829949DD1AA6C2</vt:lpwstr>
  </property>
</Properties>
</file>